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88" r:id="rId4"/>
    <p:sldId id="289" r:id="rId5"/>
    <p:sldId id="291" r:id="rId6"/>
    <p:sldId id="307" r:id="rId7"/>
    <p:sldId id="308" r:id="rId8"/>
    <p:sldId id="309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9" r:id="rId17"/>
    <p:sldId id="31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 autoAdjust="0"/>
    <p:restoredTop sz="94660"/>
  </p:normalViewPr>
  <p:slideViewPr>
    <p:cSldViewPr>
      <p:cViewPr>
        <p:scale>
          <a:sx n="76" d="100"/>
          <a:sy n="76" d="100"/>
        </p:scale>
        <p:origin x="-129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7A0E-FC01-41DD-9614-19AC36B7504F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46E3B-FC96-4F85-913E-9D257A94C5A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96795319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4EAF-738F-4DF4-838F-B0718B3E7A12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4EF3C-B38B-47EC-ABC8-347E7F62EF2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5834718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30DE-7635-4ABC-8406-312619CBEE44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CB207-3689-4E3A-8CD4-7A90B0744E9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66839553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4573B5-7214-4730-B02C-3162BEB2AC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659670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A4F6D-DAED-408B-A567-C85D43A0EA35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0F529-0360-4747-80C2-3C9B0233F6C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7735533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"/>
          <p:cNvGrpSpPr>
            <a:grpSpLocks/>
          </p:cNvGrpSpPr>
          <p:nvPr userDrawn="1"/>
        </p:nvGrpSpPr>
        <p:grpSpPr bwMode="auto">
          <a:xfrm rot="-1906589">
            <a:off x="3335338" y="1909763"/>
            <a:ext cx="6021387" cy="4829175"/>
            <a:chOff x="1761807" y="615248"/>
            <a:chExt cx="6021229" cy="4829684"/>
          </a:xfrm>
        </p:grpSpPr>
        <p:grpSp>
          <p:nvGrpSpPr>
            <p:cNvPr id="5" name="Group 42"/>
            <p:cNvGrpSpPr>
              <a:grpSpLocks/>
            </p:cNvGrpSpPr>
            <p:nvPr userDrawn="1"/>
          </p:nvGrpSpPr>
          <p:grpSpPr bwMode="auto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19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6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17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8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8" name="Group 39"/>
            <p:cNvGrpSpPr>
              <a:grpSpLocks/>
            </p:cNvGrpSpPr>
            <p:nvPr userDrawn="1"/>
          </p:nvGrpSpPr>
          <p:grpSpPr bwMode="auto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5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6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 userDrawn="1"/>
          </p:nvGrpSpPr>
          <p:grpSpPr bwMode="auto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3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4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0" name="Group 36"/>
            <p:cNvGrpSpPr>
              <a:grpSpLocks/>
            </p:cNvGrpSpPr>
            <p:nvPr userDrawn="1"/>
          </p:nvGrpSpPr>
          <p:grpSpPr bwMode="auto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1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dirty="0"/>
              </a:p>
            </p:txBody>
          </p:sp>
          <p:sp>
            <p:nvSpPr>
              <p:cNvPr id="12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pic>
        <p:nvPicPr>
          <p:cNvPr id="21" name="Picture 230" descr="sta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C0188-41AF-4727-B61B-17636DCDEFCF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1AFF3-ACFE-4963-B53C-6607A41E457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93543118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A768-CEFC-4861-AD3A-9BAFB25A7D1C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3087D-296D-4ACA-B7F6-F5ACC5B50AE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0269019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FF1B9-12B2-48C9-BE4F-F3763363D3EF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37E41-350A-4049-8AB6-A323C0FD1A9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96006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B97C5-9FE8-4521-8A8E-FFC9FA6C74BD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196B9-98AE-4E9A-87BD-5F6701E1260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9670811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5CF5A-52E0-4CC7-9878-E123AAC33EEE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28240-065E-4484-9A21-9B9E832F0E6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4614494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F91AE-8C02-453C-9A27-F26254977577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4494F-3B60-4604-AADC-C6F911E709F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6393932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B17FF-115D-4B17-B866-7A99FF121441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D9764-B6B3-445B-9709-2B3BE688F44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10526291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025" cy="987425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4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1" name="Picture 136" descr="sta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-1315059">
            <a:off x="8659813" y="5872163"/>
            <a:ext cx="542925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39" descr="sta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9" descr="sta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 bwMode="white">
          <a:xfrm>
            <a:off x="1217613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378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175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025" y="1069975"/>
            <a:ext cx="3355975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025" y="0"/>
            <a:ext cx="7470775" cy="98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41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9038"/>
            <a:ext cx="8229600" cy="490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7675" y="6364288"/>
            <a:ext cx="2185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B538043-ACDD-4148-9732-F3DC2C05B202}" type="datetimeFigureOut">
              <a:rPr lang="en-US"/>
              <a:pPr>
                <a:defRPr/>
              </a:pPr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175" y="6364288"/>
            <a:ext cx="5311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025" y="6364288"/>
            <a:ext cx="612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w Cen MT" pitchFamily="34" charset="0"/>
              </a:defRPr>
            </a:lvl1pPr>
          </a:lstStyle>
          <a:p>
            <a:fld id="{D35FADBC-F6C0-42A3-B3C8-B04E8FA14A04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8" r:id="rId2"/>
    <p:sldLayoutId id="214748378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9" r:id="rId12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CC37F"/>
        </a:buClr>
        <a:buSzPct val="80000"/>
        <a:buFont typeface="Wingdings 2" panose="05020102010507070707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3C2FF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5A0CC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8E79E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5A0A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43200" y="384175"/>
            <a:ext cx="5943600" cy="612775"/>
          </a:xfrm>
        </p:spPr>
        <p:txBody>
          <a:bodyPr/>
          <a:lstStyle/>
          <a:p>
            <a:endParaRPr lang="ru-RU" altLang="ru-RU" smtClean="0"/>
          </a:p>
        </p:txBody>
      </p:sp>
      <p:pic>
        <p:nvPicPr>
          <p:cNvPr id="7" name="Picture 3" descr="Международный день Земли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452" y="384048"/>
            <a:ext cx="6107104" cy="6107104"/>
          </a:xfrm>
          <a:prstGeom prst="rect">
            <a:avLst/>
          </a:prstGeom>
          <a:ln/>
          <a:effectLst>
            <a:outerShdw blurRad="57150" dist="38100" dir="5400000" algn="ctr" rotWithShape="0">
              <a:srgbClr val="000000">
                <a:alpha val="48000"/>
              </a:srgbClr>
            </a:outerShdw>
            <a:softEdge rad="1651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700338" y="2133600"/>
            <a:ext cx="4114800" cy="14827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az-Cyrl-AZ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День Земли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25000">
                    <a:srgbClr val="FF6633"/>
                  </a:gs>
                  <a:gs pos="50000">
                    <a:srgbClr val="FFFF00"/>
                  </a:gs>
                  <a:gs pos="75000">
                    <a:srgbClr val="01A78F"/>
                  </a:gs>
                  <a:gs pos="100000">
                    <a:srgbClr val="3366FF"/>
                  </a:gs>
                </a:gsLst>
                <a:lin ang="5400000" scaled="1"/>
              </a:gra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лисв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573016"/>
            <a:ext cx="4572000" cy="3067050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лес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32656"/>
            <a:ext cx="4572000" cy="3048000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50825" y="379413"/>
            <a:ext cx="4105275" cy="60023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Усиленно идёт «облысение» планеты. За последние 20 лет человек вырубил столько леса, сколько было уничтожено за всё его предыдущее существование, не говоря уже о пожарах, которые возникают по вине человека.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Для многих животных лес – родной дом. А лесов становится всё меньше и меньше. Значит, животные теряют свой дом, они обречены на гибель.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1563" y="476250"/>
            <a:ext cx="50768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Чем мы можем помочь?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6900" y="1341438"/>
            <a:ext cx="2695575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 мусорьте!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6900" y="2106613"/>
            <a:ext cx="64500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Участвуйте в уборке парков и лесов!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6900" y="2873375"/>
            <a:ext cx="45989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Посадите дерево, цветы!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0875" y="3638550"/>
            <a:ext cx="7234238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Соблюдайте правила поведения в лесу!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850" y="188913"/>
            <a:ext cx="8604250" cy="8683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А сейчас давайте рассмотрим разные экологические ситуации:</a:t>
            </a:r>
          </a:p>
        </p:txBody>
      </p:sp>
      <p:sp>
        <p:nvSpPr>
          <p:cNvPr id="16387" name="Прямоугольник 5"/>
          <p:cNvSpPr>
            <a:spLocks noChangeArrowheads="1"/>
          </p:cNvSpPr>
          <p:nvPr/>
        </p:nvSpPr>
        <p:spPr bwMode="auto">
          <a:xfrm>
            <a:off x="323850" y="1057275"/>
            <a:ext cx="80645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rgbClr val="ECC37F"/>
              </a:buClr>
              <a:buSzPct val="80000"/>
              <a:buFont typeface="Wingdings 2" panose="05020102010507070707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3C2FF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5A0CC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8E79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 b="1">
                <a:solidFill>
                  <a:srgbClr val="002060"/>
                </a:solidFill>
                <a:latin typeface="Arial" panose="020B0604020202020204" pitchFamily="34" charset="0"/>
              </a:rPr>
              <a:t>Вы нашли в лесу маленького беспомощного зверька и взяли его домой. Правильно ли вы поступили?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3648" y="1906234"/>
            <a:ext cx="6057144" cy="4680520"/>
          </a:xfrm>
          <a:prstGeom prst="rect">
            <a:avLst/>
          </a:prstGeom>
          <a:effectLst>
            <a:softEdge rad="1651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468313" y="260350"/>
            <a:ext cx="82804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rgbClr val="ECC37F"/>
              </a:buClr>
              <a:buSzPct val="80000"/>
              <a:buFont typeface="Wingdings 2" panose="05020102010507070707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3C2FF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5A0CC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8E79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 b="1">
                <a:solidFill>
                  <a:srgbClr val="002060"/>
                </a:solidFill>
                <a:latin typeface="Arial" panose="020B0604020202020204" pitchFamily="34" charset="0"/>
              </a:rPr>
              <a:t>Вы нашли дупло, где белка спрятала орешки , вы забрали орешки. Правильно ли вы поступили?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1017778"/>
            <a:ext cx="4968552" cy="5667454"/>
          </a:xfrm>
          <a:prstGeom prst="rect">
            <a:avLst/>
          </a:prstGeom>
          <a:effectLst>
            <a:softEdge rad="1651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_95dfc_38de287e_X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636" y="1556792"/>
            <a:ext cx="6480720" cy="4948782"/>
          </a:xfrm>
          <a:prstGeom prst="roundRect">
            <a:avLst>
              <a:gd name="adj" fmla="val 8594"/>
            </a:avLst>
          </a:prstGeom>
        </p:spPr>
      </p:pic>
      <p:sp>
        <p:nvSpPr>
          <p:cNvPr id="18435" name="Прямоугольник 5"/>
          <p:cNvSpPr>
            <a:spLocks noChangeArrowheads="1"/>
          </p:cNvSpPr>
          <p:nvPr/>
        </p:nvSpPr>
        <p:spPr bwMode="auto">
          <a:xfrm>
            <a:off x="684213" y="549275"/>
            <a:ext cx="7704137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rgbClr val="ECC37F"/>
              </a:buClr>
              <a:buSzPct val="80000"/>
              <a:buFont typeface="Wingdings 2" panose="05020102010507070707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3C2FF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5A0CC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8E79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 b="1">
                <a:solidFill>
                  <a:srgbClr val="002060"/>
                </a:solidFill>
                <a:latin typeface="Arial" panose="020B0604020202020204" pitchFamily="34" charset="0"/>
              </a:rPr>
              <a:t>Уходя из леса Маша оставила мусор на полянке. Правильно ли поступила маша?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1271588" y="1371600"/>
            <a:ext cx="4672012" cy="4856163"/>
          </a:xfrm>
        </p:spPr>
        <p:txBody>
          <a:bodyPr/>
          <a:lstStyle/>
          <a:p>
            <a:endParaRPr lang="ru-RU" altLang="ru-RU" smtClean="0"/>
          </a:p>
          <a:p>
            <a:endParaRPr lang="ru-RU" alt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26150" y="1371600"/>
            <a:ext cx="2633663" cy="48736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539750" y="333375"/>
            <a:ext cx="79930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rgbClr val="ECC37F"/>
              </a:buClr>
              <a:buSzPct val="80000"/>
              <a:buFont typeface="Wingdings 2" panose="05020102010507070707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3C2FF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5A0CC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8E79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ru-RU" altLang="ru-RU" sz="2400" b="1">
                <a:solidFill>
                  <a:srgbClr val="002060"/>
                </a:solidFill>
                <a:latin typeface="Arial" panose="020B0604020202020204" pitchFamily="34" charset="0"/>
              </a:rPr>
              <a:t>Ребята не потушили костер. Правильно ли поступили ребята?</a:t>
            </a:r>
          </a:p>
        </p:txBody>
      </p:sp>
      <p:pic>
        <p:nvPicPr>
          <p:cNvPr id="6" name="Содержимое 4" descr="img3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black">
          <a:xfrm>
            <a:off x="746513" y="1268760"/>
            <a:ext cx="7144673" cy="4766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87000"/>
            </a:srgbClr>
          </a:solidFill>
          <a:ln>
            <a:noFill/>
          </a:ln>
          <a:effectLst>
            <a:softEdge rad="1651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395288" y="620713"/>
            <a:ext cx="4537075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CC37F"/>
              </a:buClr>
              <a:buSzPct val="80000"/>
              <a:buFont typeface="Wingdings 2" panose="05020102010507070707" pitchFamily="18" charset="2"/>
              <a:buChar char="¤"/>
              <a:defRPr sz="32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3C2FF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5A0CC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8E79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5A0A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Наша Земля – голубая планета,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Воздухом свежим и солнцем одета.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Нет, вы поверьте, Земли голубей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От синевы рек, озёр и морей.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Горы, равнины, леса и поля –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Всё это наша планета Земля.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Ветры поют, с облаками играя,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Ливни шумят…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И от края до края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Вы не найдёте чудесней на свете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2060"/>
                </a:solidFill>
                <a:latin typeface="Arial" panose="020B0604020202020204" pitchFamily="34" charset="0"/>
              </a:rPr>
              <a:t>Нашей прекрасной и доброй планеты!!!</a:t>
            </a:r>
          </a:p>
        </p:txBody>
      </p:sp>
      <p:pic>
        <p:nvPicPr>
          <p:cNvPr id="6" name="Picture 9" descr="Рисунок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8809" y="1124744"/>
            <a:ext cx="4316591" cy="3672408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2420938"/>
            <a:ext cx="7470775" cy="9874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271588" y="1371600"/>
            <a:ext cx="4672012" cy="4856163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26150" y="1371600"/>
            <a:ext cx="2633663" cy="48736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620713"/>
            <a:ext cx="7470775" cy="14700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3600" smtClean="0">
                <a:ln>
                  <a:noFill/>
                </a:ln>
                <a:solidFill>
                  <a:srgbClr val="002060"/>
                </a:solidFill>
                <a:effectLst/>
              </a:rPr>
              <a:t> Всемирный День Земли появился</a:t>
            </a:r>
            <a:br>
              <a:rPr lang="ru-RU" altLang="ru-RU" sz="3600" smtClean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lang="ru-RU" altLang="ru-RU" sz="3600" smtClean="0">
                <a:ln>
                  <a:noFill/>
                </a:ln>
                <a:solidFill>
                  <a:srgbClr val="002060"/>
                </a:solidFill>
                <a:effectLst/>
              </a:rPr>
              <a:t> 22 апреля 1994 г.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7513" y="2097088"/>
            <a:ext cx="4572000" cy="3648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Этот день призван объединять людей планеты в деле защиты окружающей среды. Его можно назвать праздником чистой Воды, Земли и Воздуха – всего, что необходимо для жизни. </a:t>
            </a:r>
          </a:p>
        </p:txBody>
      </p:sp>
      <p:pic>
        <p:nvPicPr>
          <p:cNvPr id="6" name="Picture 3" descr="ca041bb23dc2aff65722945a6f71d8b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9328" y="2088669"/>
            <a:ext cx="3886200" cy="3875088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3"/>
          <p:cNvSpPr>
            <a:spLocks noGrp="1"/>
          </p:cNvSpPr>
          <p:nvPr>
            <p:ph sz="half" idx="1"/>
          </p:nvPr>
        </p:nvSpPr>
        <p:spPr>
          <a:xfrm>
            <a:off x="484188" y="1289050"/>
            <a:ext cx="4038600" cy="467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1800" smtClean="0"/>
              <a:t> </a:t>
            </a:r>
          </a:p>
          <a:p>
            <a:pPr algn="ctr" eaLnBrk="1" hangingPunct="1">
              <a:buFontTx/>
              <a:buNone/>
            </a:pPr>
            <a:endParaRPr lang="ru-RU" altLang="ru-RU" sz="1800" b="1" smtClean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ru-RU" altLang="ru-RU" sz="1800" b="1" smtClean="0">
              <a:solidFill>
                <a:srgbClr val="003399"/>
              </a:solidFill>
            </a:endParaRPr>
          </a:p>
          <a:p>
            <a:pPr algn="ctr" eaLnBrk="1" hangingPunct="1">
              <a:buFontTx/>
              <a:buNone/>
            </a:pPr>
            <a:endParaRPr lang="ru-RU" altLang="ru-RU" sz="1800" b="1" smtClean="0">
              <a:solidFill>
                <a:srgbClr val="003399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7400" y="488950"/>
            <a:ext cx="7470775" cy="98742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Символ  Дня Земли</a:t>
            </a:r>
            <a:endParaRPr lang="ru-RU" dirty="0"/>
          </a:p>
        </p:txBody>
      </p:sp>
      <p:pic>
        <p:nvPicPr>
          <p:cNvPr id="7" name="Picture 4" descr="Символ Дня Земл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433090"/>
            <a:ext cx="6448490" cy="4836368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altLang="ru-RU" sz="3600" smtClean="0">
                <a:ln>
                  <a:noFill/>
                </a:ln>
                <a:solidFill>
                  <a:srgbClr val="002060"/>
                </a:solidFill>
                <a:effectLst/>
              </a:rPr>
              <a:t>Колокол Мира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1155700"/>
            <a:ext cx="45720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этот день в разных странах звучит </a:t>
            </a:r>
          </a:p>
          <a:p>
            <a:pPr eaLnBrk="1" hangingPunct="1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Колокол Мира, призывающий людей беречь мир и жизнь на Земле, способствовать </a:t>
            </a:r>
          </a:p>
          <a:p>
            <a:pPr eaLnBrk="1" hangingPunct="1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дружбе и взаимопониманию </a:t>
            </a:r>
          </a:p>
          <a:p>
            <a:pPr eaLnBrk="1" hangingPunct="1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всех народов.</a:t>
            </a:r>
          </a:p>
        </p:txBody>
      </p:sp>
      <p:pic>
        <p:nvPicPr>
          <p:cNvPr id="9" name="Picture 4" descr="Колокол Мира в Инд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804763"/>
            <a:ext cx="4136630" cy="3888432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4438" y="0"/>
            <a:ext cx="7470775" cy="1857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C3300"/>
                </a:solidFill>
              </a:rPr>
              <a:t/>
            </a:r>
            <a:br>
              <a:rPr lang="ru-RU" dirty="0" smtClean="0">
                <a:solidFill>
                  <a:srgbClr val="CC3300"/>
                </a:solidFill>
              </a:rPr>
            </a:br>
            <a:r>
              <a:rPr lang="ru-RU" dirty="0" smtClean="0">
                <a:solidFill>
                  <a:srgbClr val="CC3300"/>
                </a:solidFill>
              </a:rPr>
              <a:t/>
            </a:r>
            <a:br>
              <a:rPr lang="ru-RU" dirty="0" smtClean="0">
                <a:solidFill>
                  <a:srgbClr val="CC3300"/>
                </a:solidFill>
              </a:rPr>
            </a:br>
            <a:r>
              <a:rPr lang="ru-RU" dirty="0" smtClean="0">
                <a:solidFill>
                  <a:srgbClr val="CC3300"/>
                </a:solidFill>
              </a:rPr>
              <a:t/>
            </a:r>
            <a:br>
              <a:rPr lang="ru-RU" dirty="0" smtClean="0">
                <a:solidFill>
                  <a:srgbClr val="CC3300"/>
                </a:solidFill>
              </a:rPr>
            </a:br>
            <a:endParaRPr lang="ru-RU" dirty="0"/>
          </a:p>
        </p:txBody>
      </p:sp>
      <p:pic>
        <p:nvPicPr>
          <p:cNvPr id="6" name="Picture 3" descr="na20033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381001"/>
            <a:ext cx="6879650" cy="4632176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650" y="5373688"/>
            <a:ext cx="7777163" cy="12731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России День Земли официально отмечается с 1998 года  как день защиты </a:t>
            </a:r>
            <a:r>
              <a:rPr lang="ru-RU" sz="32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защиты</a:t>
            </a:r>
            <a:r>
              <a:rPr lang="ru-RU" sz="32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Земли от опасности.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025" y="0"/>
            <a:ext cx="7470775" cy="9874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1271588" y="1371600"/>
            <a:ext cx="4672012" cy="4856163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26150" y="1371600"/>
            <a:ext cx="2633663" cy="48736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5" name="Picture 3" descr="1657_s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2931840"/>
            <a:ext cx="3657600" cy="2743200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vf_25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188640"/>
            <a:ext cx="4038600" cy="2743200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OINARUS-2006-2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88640"/>
            <a:ext cx="3657600" cy="2743200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T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2931840"/>
            <a:ext cx="4038600" cy="2759075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07950" y="5691188"/>
            <a:ext cx="8872538" cy="9779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В этот день все желающие принимают участие в благоустройстве и озеленении своих дворов и улиц, различных  экологических мероприятиях, фестивалях и акциях.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088" y="414338"/>
            <a:ext cx="785971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Экология-это наука, которая учит бережно относиться к окружающему миру, к нашей Земле.</a:t>
            </a:r>
          </a:p>
        </p:txBody>
      </p:sp>
      <p:pic>
        <p:nvPicPr>
          <p:cNvPr id="6" name="Picture 2" descr="marsh_parkov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720747" cy="5040560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850" y="404813"/>
            <a:ext cx="6634163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Экологические проблемы мира</a:t>
            </a:r>
          </a:p>
        </p:txBody>
      </p:sp>
      <p:pic>
        <p:nvPicPr>
          <p:cNvPr id="6" name="Picture 9" descr="мусор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050995"/>
            <a:ext cx="4570501" cy="2497832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219700" y="1268413"/>
            <a:ext cx="3313113" cy="22479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Мусор постепенно становится монстром, который уничтожает нашу Землю!</a:t>
            </a:r>
          </a:p>
        </p:txBody>
      </p:sp>
      <p:pic>
        <p:nvPicPr>
          <p:cNvPr id="8" name="Picture 6" descr="загрязнение воды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8432" y="3490151"/>
            <a:ext cx="3715648" cy="3236210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84175" y="3789363"/>
            <a:ext cx="4572000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Загрязнение воды приводит к размножению малярийных комаров, из-за чего ежегодно умирает  несколько тысяч людей.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загрязнение воздух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800600" cy="3810000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148263" y="476250"/>
            <a:ext cx="3455987" cy="24193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Загрязнение воздуха ядовитыми выбросами в вызывает различные болезни у людей.</a:t>
            </a:r>
          </a:p>
        </p:txBody>
      </p:sp>
      <p:pic>
        <p:nvPicPr>
          <p:cNvPr id="7" name="Picture 8" descr="загрязнение почвы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3333166"/>
            <a:ext cx="4813134" cy="3206396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23850" y="4070350"/>
            <a:ext cx="3773488" cy="20875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Загрязнение и опустошение почвы приводит к тому, что отравляющие вещества поглощаются человеком вместе с пищей и водой.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'Универсальная'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'Универсальная'</Template>
  <TotalTime>605</TotalTime>
  <Words>425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Corbel</vt:lpstr>
      <vt:lpstr>Tw Cen MT</vt:lpstr>
      <vt:lpstr>Wingdings 2</vt:lpstr>
      <vt:lpstr>Wingdings</vt:lpstr>
      <vt:lpstr>Calibri</vt:lpstr>
      <vt:lpstr>Тема 'Универсальная'</vt:lpstr>
      <vt:lpstr>PowerPoint Presentation</vt:lpstr>
      <vt:lpstr> Всемирный День Земли появился  22 апреля 1994 г. </vt:lpstr>
      <vt:lpstr>Символ  Дня Земли</vt:lpstr>
      <vt:lpstr>Колокол Мира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Спасибо за внимание</vt:lpstr>
    </vt:vector>
  </TitlesOfParts>
  <Company>SSaa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Михаил Казаков</dc:creator>
  <cp:lastModifiedBy>word</cp:lastModifiedBy>
  <cp:revision>76</cp:revision>
  <dcterms:created xsi:type="dcterms:W3CDTF">2009-04-29T08:59:19Z</dcterms:created>
  <dcterms:modified xsi:type="dcterms:W3CDTF">2020-04-20T12:56:37Z</dcterms:modified>
</cp:coreProperties>
</file>