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88" r:id="rId4"/>
    <p:sldId id="289" r:id="rId5"/>
    <p:sldId id="291" r:id="rId6"/>
    <p:sldId id="307" r:id="rId7"/>
    <p:sldId id="308" r:id="rId8"/>
    <p:sldId id="309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9" r:id="rId17"/>
    <p:sldId id="318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4" autoAdjust="0"/>
    <p:restoredTop sz="94660"/>
  </p:normalViewPr>
  <p:slideViewPr>
    <p:cSldViewPr>
      <p:cViewPr>
        <p:scale>
          <a:sx n="76" d="100"/>
          <a:sy n="76" d="100"/>
        </p:scale>
        <p:origin x="-129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"/>
          <p:cNvGrpSpPr>
            <a:grpSpLocks/>
          </p:cNvGrpSpPr>
          <p:nvPr/>
        </p:nvGrpSpPr>
        <p:grpSpPr bwMode="auto">
          <a:xfrm rot="-1906589">
            <a:off x="3335338" y="1909763"/>
            <a:ext cx="6021387" cy="4829175"/>
            <a:chOff x="1761807" y="615248"/>
            <a:chExt cx="6021229" cy="4829684"/>
          </a:xfrm>
        </p:grpSpPr>
        <p:grpSp>
          <p:nvGrpSpPr>
            <p:cNvPr id="5" name="Group 42"/>
            <p:cNvGrpSpPr>
              <a:grpSpLocks/>
            </p:cNvGrpSpPr>
            <p:nvPr userDrawn="1"/>
          </p:nvGrpSpPr>
          <p:grpSpPr bwMode="auto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19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0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cxnSp>
          <p:nvCxnSpPr>
            <p:cNvPr id="6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38"/>
            <p:cNvGrpSpPr>
              <a:grpSpLocks/>
            </p:cNvGrpSpPr>
            <p:nvPr userDrawn="1"/>
          </p:nvGrpSpPr>
          <p:grpSpPr bwMode="auto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17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8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8" name="Group 39"/>
            <p:cNvGrpSpPr>
              <a:grpSpLocks/>
            </p:cNvGrpSpPr>
            <p:nvPr userDrawn="1"/>
          </p:nvGrpSpPr>
          <p:grpSpPr bwMode="auto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5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6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 userDrawn="1"/>
          </p:nvGrpSpPr>
          <p:grpSpPr bwMode="auto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3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4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0" name="Group 36"/>
            <p:cNvGrpSpPr>
              <a:grpSpLocks/>
            </p:cNvGrpSpPr>
            <p:nvPr userDrawn="1"/>
          </p:nvGrpSpPr>
          <p:grpSpPr bwMode="auto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1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12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pic>
        <p:nvPicPr>
          <p:cNvPr id="21" name="Picture 230" descr="st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069848"/>
            <a:ext cx="7470648" cy="1470025"/>
          </a:xfrm>
        </p:spPr>
        <p:txBody>
          <a:bodyPr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2743200" y="384048"/>
            <a:ext cx="5943600" cy="612648"/>
          </a:xfr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37A0E-FC01-41DD-9614-19AC36B7504F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46E3B-FC96-4F85-913E-9D257A94C5A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896795319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F4EAF-738F-4DF4-838F-B0718B3E7A12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4EF3C-B38B-47EC-ABC8-347E7F62EF2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58347187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7068312" y="356616"/>
            <a:ext cx="16184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56616"/>
            <a:ext cx="6400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530DE-7635-4ABC-8406-312619CBEE44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0CB207-3689-4E3A-8CD4-7A90B0744E9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66839553"/>
      </p:ext>
    </p:extLst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24573B5-7214-4730-B02C-3162BEB2AC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6596701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4983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A4F6D-DAED-408B-A567-C85D43A0EA35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0F529-0360-4747-80C2-3C9B0233F6C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77355335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"/>
          <p:cNvGrpSpPr>
            <a:grpSpLocks/>
          </p:cNvGrpSpPr>
          <p:nvPr userDrawn="1"/>
        </p:nvGrpSpPr>
        <p:grpSpPr bwMode="auto">
          <a:xfrm rot="-1906589">
            <a:off x="3335338" y="1909763"/>
            <a:ext cx="6021387" cy="4829175"/>
            <a:chOff x="1761807" y="615248"/>
            <a:chExt cx="6021229" cy="4829684"/>
          </a:xfrm>
        </p:grpSpPr>
        <p:grpSp>
          <p:nvGrpSpPr>
            <p:cNvPr id="5" name="Group 42"/>
            <p:cNvGrpSpPr>
              <a:grpSpLocks/>
            </p:cNvGrpSpPr>
            <p:nvPr userDrawn="1"/>
          </p:nvGrpSpPr>
          <p:grpSpPr bwMode="auto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19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0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cxnSp>
          <p:nvCxnSpPr>
            <p:cNvPr id="6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38"/>
            <p:cNvGrpSpPr>
              <a:grpSpLocks/>
            </p:cNvGrpSpPr>
            <p:nvPr userDrawn="1"/>
          </p:nvGrpSpPr>
          <p:grpSpPr bwMode="auto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17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8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8" name="Group 39"/>
            <p:cNvGrpSpPr>
              <a:grpSpLocks/>
            </p:cNvGrpSpPr>
            <p:nvPr userDrawn="1"/>
          </p:nvGrpSpPr>
          <p:grpSpPr bwMode="auto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5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6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9" name="Group 37"/>
            <p:cNvGrpSpPr>
              <a:grpSpLocks/>
            </p:cNvGrpSpPr>
            <p:nvPr userDrawn="1"/>
          </p:nvGrpSpPr>
          <p:grpSpPr bwMode="auto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3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14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10" name="Group 36"/>
            <p:cNvGrpSpPr>
              <a:grpSpLocks/>
            </p:cNvGrpSpPr>
            <p:nvPr userDrawn="1"/>
          </p:nvGrpSpPr>
          <p:grpSpPr bwMode="auto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1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12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pic>
        <p:nvPicPr>
          <p:cNvPr id="21" name="Picture 230" descr="sta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2286000"/>
            <a:ext cx="7772400" cy="1362075"/>
          </a:xfrm>
        </p:spPr>
        <p:txBody>
          <a:bodyPr anchor="t">
            <a:noAutofit/>
          </a:bodyPr>
          <a:lstStyle>
            <a:lvl1pPr algn="ctr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353312"/>
            <a:ext cx="7772400" cy="905256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C0188-41AF-4727-B61B-17636DCDEFCF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1AFF3-ACFE-4963-B53C-6607A41E457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993543118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4632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1728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5A768-CEFC-4861-AD3A-9BAFB25A7D1C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3087D-296D-4ACA-B7F6-F5ACC5B50AE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02690194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93976"/>
            <a:ext cx="4040188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645025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93976"/>
            <a:ext cx="4041775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FF1B9-12B2-48C9-BE4F-F3763363D3EF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37E41-350A-4049-8AB6-A323C0FD1A9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960068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B97C5-9FE8-4521-8A8E-FFC9FA6C74BD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196B9-98AE-4E9A-87BD-5F6701E1260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96708115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5CF5A-52E0-4CC7-9878-E123AAC33EEE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28240-065E-4484-9A21-9B9E832F0E6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46144947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152" y="0"/>
            <a:ext cx="7470648" cy="987552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1016" y="1371600"/>
            <a:ext cx="4672584" cy="48554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025896" y="1371600"/>
            <a:ext cx="2633472" cy="4873752"/>
          </a:xfrm>
          <a:gradFill>
            <a:gsLst>
              <a:gs pos="0">
                <a:schemeClr val="bg1">
                  <a:lumMod val="95000"/>
                  <a:alpha val="34000"/>
                </a:schemeClr>
              </a:gs>
              <a:gs pos="60000">
                <a:schemeClr val="tx2">
                  <a:lumMod val="20000"/>
                  <a:lumOff val="80000"/>
                  <a:alpha val="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F91AE-8C02-453C-9A27-F26254977577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4494F-3B60-4604-AADC-C6F911E709F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63939325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2920" y="4855464"/>
            <a:ext cx="3218688" cy="777240"/>
          </a:xfrm>
          <a:solidFill>
            <a:schemeClr val="bg2">
              <a:lumMod val="50000"/>
            </a:schemeClr>
          </a:solidFill>
        </p:spPr>
        <p:txBody>
          <a:bodyPr/>
          <a:lstStyle>
            <a:lvl1pPr algn="ctr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3867912" y="1216152"/>
            <a:ext cx="4626864" cy="4398264"/>
          </a:xfrm>
          <a:solidFill>
            <a:srgbClr val="EAEAEA"/>
          </a:solidFill>
          <a:effectLst>
            <a:outerShdw blurRad="254000" dist="101600" dir="2700000" algn="ctr" rotWithShape="0">
              <a:srgbClr val="000000">
                <a:alpha val="4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" y="1216152"/>
            <a:ext cx="3218688" cy="3575304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B17FF-115D-4B17-B866-7A99FF121441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FD9764-B6B3-445B-9709-2B3BE688F44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10526291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White">
          <a:xfrm>
            <a:off x="0" y="0"/>
            <a:ext cx="9144000" cy="6858000"/>
          </a:xfrm>
          <a:prstGeom prst="rect">
            <a:avLst/>
          </a:prstGeom>
          <a:gradFill>
            <a:gsLst>
              <a:gs pos="6000">
                <a:schemeClr val="bg2">
                  <a:lumMod val="50000"/>
                  <a:alpha val="83000"/>
                </a:schemeClr>
              </a:gs>
              <a:gs pos="26000">
                <a:schemeClr val="bg2">
                  <a:lumMod val="50000"/>
                  <a:alpha val="63000"/>
                </a:schemeClr>
              </a:gs>
              <a:gs pos="50000">
                <a:schemeClr val="bg2">
                  <a:lumMod val="50000"/>
                  <a:alpha val="27000"/>
                </a:schemeClr>
              </a:gs>
              <a:gs pos="100000">
                <a:schemeClr val="bg2">
                  <a:lumMod val="50000"/>
                  <a:alpha val="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black">
          <a:xfrm>
            <a:off x="0" y="0"/>
            <a:ext cx="1216025" cy="987425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white">
          <a:xfrm>
            <a:off x="76200" y="1066800"/>
            <a:ext cx="2590800" cy="1219200"/>
          </a:xfrm>
          <a:prstGeom prst="rect">
            <a:avLst/>
          </a:prstGeom>
          <a:blipFill dpi="0" rotWithShape="1">
            <a:blip r:embed="rId14" cstate="email">
              <a:alphaModFix amt="5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1" name="Picture 136" descr="sta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-1315059">
            <a:off x="8659813" y="5872163"/>
            <a:ext cx="54292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39" descr="sta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-1315059" flipH="1" flipV="1">
            <a:off x="152400" y="4724400"/>
            <a:ext cx="4254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9" descr="sta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-1315059">
            <a:off x="533400" y="152400"/>
            <a:ext cx="692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 bwMode="white">
          <a:xfrm>
            <a:off x="1217613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ltGray">
          <a:xfrm>
            <a:off x="8713788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ltGray">
          <a:xfrm>
            <a:off x="2670175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grayWhite">
          <a:xfrm>
            <a:off x="0" y="990600"/>
            <a:ext cx="9144000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grayWhite">
          <a:xfrm>
            <a:off x="5788025" y="1069975"/>
            <a:ext cx="3355975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01"/>
          <p:cNvGrpSpPr>
            <a:grpSpLocks/>
          </p:cNvGrpSpPr>
          <p:nvPr/>
        </p:nvGrpSpPr>
        <p:grpSpPr bwMode="ltGray">
          <a:xfrm>
            <a:off x="-61512" y="-103188"/>
            <a:ext cx="4100112" cy="4217988"/>
            <a:chOff x="-80" y="-65"/>
            <a:chExt cx="2624" cy="2631"/>
          </a:xfrm>
          <a:solidFill>
            <a:schemeClr val="bg2">
              <a:lumMod val="20000"/>
              <a:lumOff val="80000"/>
              <a:alpha val="10196"/>
            </a:schemeClr>
          </a:solidFill>
        </p:grpSpPr>
        <p:sp>
          <p:nvSpPr>
            <p:cNvPr id="19" name="Freeform 102"/>
            <p:cNvSpPr>
              <a:spLocks/>
            </p:cNvSpPr>
            <p:nvPr/>
          </p:nvSpPr>
          <p:spPr bwMode="ltGray">
            <a:xfrm>
              <a:off x="1703" y="0"/>
              <a:ext cx="73" cy="34"/>
            </a:xfrm>
            <a:custGeom>
              <a:avLst/>
              <a:gdLst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32 w 711"/>
                <a:gd name="connsiteY2" fmla="*/ 401 h 451"/>
                <a:gd name="connsiteX3" fmla="*/ 112 w 711"/>
                <a:gd name="connsiteY3" fmla="*/ 367 h 451"/>
                <a:gd name="connsiteX4" fmla="*/ 94 w 711"/>
                <a:gd name="connsiteY4" fmla="*/ 335 h 451"/>
                <a:gd name="connsiteX5" fmla="*/ 674 w 711"/>
                <a:gd name="connsiteY5" fmla="*/ 0 h 451"/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85 w 711"/>
                <a:gd name="connsiteY2" fmla="*/ 369 h 451"/>
                <a:gd name="connsiteX3" fmla="*/ 132 w 711"/>
                <a:gd name="connsiteY3" fmla="*/ 401 h 451"/>
                <a:gd name="connsiteX4" fmla="*/ 112 w 711"/>
                <a:gd name="connsiteY4" fmla="*/ 367 h 451"/>
                <a:gd name="connsiteX5" fmla="*/ 94 w 711"/>
                <a:gd name="connsiteY5" fmla="*/ 335 h 451"/>
                <a:gd name="connsiteX6" fmla="*/ 674 w 711"/>
                <a:gd name="connsiteY6" fmla="*/ 0 h 451"/>
                <a:gd name="connsiteX0" fmla="*/ 674 w 711"/>
                <a:gd name="connsiteY0" fmla="*/ 0 h 401"/>
                <a:gd name="connsiteX1" fmla="*/ 711 w 711"/>
                <a:gd name="connsiteY1" fmla="*/ 67 h 401"/>
                <a:gd name="connsiteX2" fmla="*/ 185 w 711"/>
                <a:gd name="connsiteY2" fmla="*/ 369 h 401"/>
                <a:gd name="connsiteX3" fmla="*/ 132 w 711"/>
                <a:gd name="connsiteY3" fmla="*/ 401 h 401"/>
                <a:gd name="connsiteX4" fmla="*/ 112 w 711"/>
                <a:gd name="connsiteY4" fmla="*/ 367 h 401"/>
                <a:gd name="connsiteX5" fmla="*/ 94 w 711"/>
                <a:gd name="connsiteY5" fmla="*/ 335 h 401"/>
                <a:gd name="connsiteX6" fmla="*/ 674 w 711"/>
                <a:gd name="connsiteY6" fmla="*/ 0 h 401"/>
                <a:gd name="connsiteX0" fmla="*/ 562 w 599"/>
                <a:gd name="connsiteY0" fmla="*/ 0 h 401"/>
                <a:gd name="connsiteX1" fmla="*/ 599 w 599"/>
                <a:gd name="connsiteY1" fmla="*/ 67 h 401"/>
                <a:gd name="connsiteX2" fmla="*/ 73 w 599"/>
                <a:gd name="connsiteY2" fmla="*/ 369 h 401"/>
                <a:gd name="connsiteX3" fmla="*/ 20 w 599"/>
                <a:gd name="connsiteY3" fmla="*/ 401 h 401"/>
                <a:gd name="connsiteX4" fmla="*/ 0 w 599"/>
                <a:gd name="connsiteY4" fmla="*/ 367 h 401"/>
                <a:gd name="connsiteX5" fmla="*/ 562 w 599"/>
                <a:gd name="connsiteY5" fmla="*/ 0 h 401"/>
                <a:gd name="connsiteX0" fmla="*/ 0 w 599"/>
                <a:gd name="connsiteY0" fmla="*/ 300 h 334"/>
                <a:gd name="connsiteX1" fmla="*/ 599 w 599"/>
                <a:gd name="connsiteY1" fmla="*/ 0 h 334"/>
                <a:gd name="connsiteX2" fmla="*/ 73 w 599"/>
                <a:gd name="connsiteY2" fmla="*/ 302 h 334"/>
                <a:gd name="connsiteX3" fmla="*/ 20 w 599"/>
                <a:gd name="connsiteY3" fmla="*/ 334 h 334"/>
                <a:gd name="connsiteX4" fmla="*/ 0 w 599"/>
                <a:gd name="connsiteY4" fmla="*/ 300 h 334"/>
                <a:gd name="connsiteX0" fmla="*/ 0 w 73"/>
                <a:gd name="connsiteY0" fmla="*/ 5 h 39"/>
                <a:gd name="connsiteX1" fmla="*/ 73 w 73"/>
                <a:gd name="connsiteY1" fmla="*/ 7 h 39"/>
                <a:gd name="connsiteX2" fmla="*/ 20 w 73"/>
                <a:gd name="connsiteY2" fmla="*/ 39 h 39"/>
                <a:gd name="connsiteX3" fmla="*/ 0 w 73"/>
                <a:gd name="connsiteY3" fmla="*/ 5 h 39"/>
                <a:gd name="connsiteX0" fmla="*/ 0 w 73"/>
                <a:gd name="connsiteY0" fmla="*/ 0 h 34"/>
                <a:gd name="connsiteX1" fmla="*/ 73 w 73"/>
                <a:gd name="connsiteY1" fmla="*/ 2 h 34"/>
                <a:gd name="connsiteX2" fmla="*/ 20 w 73"/>
                <a:gd name="connsiteY2" fmla="*/ 34 h 34"/>
                <a:gd name="connsiteX3" fmla="*/ 0 w 73"/>
                <a:gd name="connsiteY3" fmla="*/ 0 h 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" h="34">
                  <a:moveTo>
                    <a:pt x="0" y="0"/>
                  </a:moveTo>
                  <a:cubicBezTo>
                    <a:pt x="24" y="1"/>
                    <a:pt x="49" y="1"/>
                    <a:pt x="73" y="2"/>
                  </a:cubicBezTo>
                  <a:lnTo>
                    <a:pt x="20" y="34"/>
                  </a:lnTo>
                  <a:cubicBezTo>
                    <a:pt x="13" y="23"/>
                    <a:pt x="7" y="1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" name="Freeform 103"/>
            <p:cNvSpPr>
              <a:spLocks/>
            </p:cNvSpPr>
            <p:nvPr/>
          </p:nvSpPr>
          <p:spPr bwMode="ltGray">
            <a:xfrm>
              <a:off x="1739" y="2"/>
              <a:ext cx="314" cy="131"/>
            </a:xfrm>
            <a:custGeom>
              <a:avLst/>
              <a:gdLst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3 w 638"/>
                <a:gd name="connsiteY2" fmla="*/ 353 h 353"/>
                <a:gd name="connsiteX3" fmla="*/ 0 w 638"/>
                <a:gd name="connsiteY3" fmla="*/ 284 h 353"/>
                <a:gd name="connsiteX4" fmla="*/ 129 w 638"/>
                <a:gd name="connsiteY4" fmla="*/ 222 h 353"/>
                <a:gd name="connsiteX5" fmla="*/ 607 w 638"/>
                <a:gd name="connsiteY5" fmla="*/ 0 h 353"/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14 w 638"/>
                <a:gd name="connsiteY2" fmla="*/ 222 h 353"/>
                <a:gd name="connsiteX3" fmla="*/ 33 w 638"/>
                <a:gd name="connsiteY3" fmla="*/ 353 h 353"/>
                <a:gd name="connsiteX4" fmla="*/ 0 w 638"/>
                <a:gd name="connsiteY4" fmla="*/ 284 h 353"/>
                <a:gd name="connsiteX5" fmla="*/ 129 w 638"/>
                <a:gd name="connsiteY5" fmla="*/ 222 h 353"/>
                <a:gd name="connsiteX6" fmla="*/ 607 w 638"/>
                <a:gd name="connsiteY6" fmla="*/ 0 h 353"/>
                <a:gd name="connsiteX0" fmla="*/ 129 w 638"/>
                <a:gd name="connsiteY0" fmla="*/ 151 h 282"/>
                <a:gd name="connsiteX1" fmla="*/ 638 w 638"/>
                <a:gd name="connsiteY1" fmla="*/ 0 h 282"/>
                <a:gd name="connsiteX2" fmla="*/ 314 w 638"/>
                <a:gd name="connsiteY2" fmla="*/ 151 h 282"/>
                <a:gd name="connsiteX3" fmla="*/ 33 w 638"/>
                <a:gd name="connsiteY3" fmla="*/ 282 h 282"/>
                <a:gd name="connsiteX4" fmla="*/ 0 w 638"/>
                <a:gd name="connsiteY4" fmla="*/ 213 h 282"/>
                <a:gd name="connsiteX5" fmla="*/ 129 w 638"/>
                <a:gd name="connsiteY5" fmla="*/ 151 h 282"/>
                <a:gd name="connsiteX0" fmla="*/ 129 w 314"/>
                <a:gd name="connsiteY0" fmla="*/ 0 h 131"/>
                <a:gd name="connsiteX1" fmla="*/ 314 w 314"/>
                <a:gd name="connsiteY1" fmla="*/ 0 h 131"/>
                <a:gd name="connsiteX2" fmla="*/ 33 w 314"/>
                <a:gd name="connsiteY2" fmla="*/ 131 h 131"/>
                <a:gd name="connsiteX3" fmla="*/ 0 w 314"/>
                <a:gd name="connsiteY3" fmla="*/ 62 h 131"/>
                <a:gd name="connsiteX4" fmla="*/ 129 w 314"/>
                <a:gd name="connsiteY4" fmla="*/ 0 h 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" h="131">
                  <a:moveTo>
                    <a:pt x="129" y="0"/>
                  </a:moveTo>
                  <a:lnTo>
                    <a:pt x="314" y="0"/>
                  </a:lnTo>
                  <a:lnTo>
                    <a:pt x="33" y="131"/>
                  </a:lnTo>
                  <a:lnTo>
                    <a:pt x="0" y="62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1" name="Freeform 104"/>
            <p:cNvSpPr>
              <a:spLocks/>
            </p:cNvSpPr>
            <p:nvPr/>
          </p:nvSpPr>
          <p:spPr bwMode="ltGray">
            <a:xfrm>
              <a:off x="1785" y="-65"/>
              <a:ext cx="654" cy="301"/>
            </a:xfrm>
            <a:custGeom>
              <a:avLst/>
              <a:gdLst/>
              <a:ahLst/>
              <a:cxnLst>
                <a:cxn ang="0">
                  <a:pos x="629" y="0"/>
                </a:cxn>
                <a:cxn ang="0">
                  <a:pos x="654" y="73"/>
                </a:cxn>
                <a:cxn ang="0">
                  <a:pos x="26" y="301"/>
                </a:cxn>
                <a:cxn ang="0">
                  <a:pos x="0" y="229"/>
                </a:cxn>
                <a:cxn ang="0">
                  <a:pos x="629" y="0"/>
                </a:cxn>
              </a:cxnLst>
              <a:rect l="0" t="0" r="r" b="b"/>
              <a:pathLst>
                <a:path w="654" h="301">
                  <a:moveTo>
                    <a:pt x="629" y="0"/>
                  </a:moveTo>
                  <a:lnTo>
                    <a:pt x="654" y="73"/>
                  </a:lnTo>
                  <a:lnTo>
                    <a:pt x="26" y="301"/>
                  </a:lnTo>
                  <a:lnTo>
                    <a:pt x="0" y="229"/>
                  </a:lnTo>
                  <a:lnTo>
                    <a:pt x="6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2" name="Freeform 105"/>
            <p:cNvSpPr>
              <a:spLocks/>
            </p:cNvSpPr>
            <p:nvPr/>
          </p:nvSpPr>
          <p:spPr bwMode="ltGray">
            <a:xfrm>
              <a:off x="1821" y="94"/>
              <a:ext cx="666" cy="248"/>
            </a:xfrm>
            <a:custGeom>
              <a:avLst/>
              <a:gdLst/>
              <a:ahLst/>
              <a:cxnLst>
                <a:cxn ang="0">
                  <a:pos x="647" y="0"/>
                </a:cxn>
                <a:cxn ang="0">
                  <a:pos x="666" y="75"/>
                </a:cxn>
                <a:cxn ang="0">
                  <a:pos x="20" y="248"/>
                </a:cxn>
                <a:cxn ang="0">
                  <a:pos x="0" y="174"/>
                </a:cxn>
                <a:cxn ang="0">
                  <a:pos x="647" y="0"/>
                </a:cxn>
              </a:cxnLst>
              <a:rect l="0" t="0" r="r" b="b"/>
              <a:pathLst>
                <a:path w="666" h="248">
                  <a:moveTo>
                    <a:pt x="647" y="0"/>
                  </a:moveTo>
                  <a:lnTo>
                    <a:pt x="666" y="75"/>
                  </a:lnTo>
                  <a:lnTo>
                    <a:pt x="20" y="248"/>
                  </a:lnTo>
                  <a:lnTo>
                    <a:pt x="0" y="174"/>
                  </a:lnTo>
                  <a:lnTo>
                    <a:pt x="6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3" name="Freeform 106"/>
            <p:cNvSpPr>
              <a:spLocks/>
            </p:cNvSpPr>
            <p:nvPr/>
          </p:nvSpPr>
          <p:spPr bwMode="ltGray">
            <a:xfrm>
              <a:off x="1848" y="258"/>
              <a:ext cx="673" cy="192"/>
            </a:xfrm>
            <a:custGeom>
              <a:avLst/>
              <a:gdLst/>
              <a:ahLst/>
              <a:cxnLst>
                <a:cxn ang="0">
                  <a:pos x="659" y="0"/>
                </a:cxn>
                <a:cxn ang="0">
                  <a:pos x="673" y="76"/>
                </a:cxn>
                <a:cxn ang="0">
                  <a:pos x="14" y="192"/>
                </a:cxn>
                <a:cxn ang="0">
                  <a:pos x="0" y="116"/>
                </a:cxn>
                <a:cxn ang="0">
                  <a:pos x="659" y="0"/>
                </a:cxn>
              </a:cxnLst>
              <a:rect l="0" t="0" r="r" b="b"/>
              <a:pathLst>
                <a:path w="673" h="192">
                  <a:moveTo>
                    <a:pt x="659" y="0"/>
                  </a:moveTo>
                  <a:lnTo>
                    <a:pt x="673" y="76"/>
                  </a:lnTo>
                  <a:lnTo>
                    <a:pt x="14" y="192"/>
                  </a:lnTo>
                  <a:lnTo>
                    <a:pt x="0" y="116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4" name="Freeform 107"/>
            <p:cNvSpPr>
              <a:spLocks/>
            </p:cNvSpPr>
            <p:nvPr/>
          </p:nvSpPr>
          <p:spPr bwMode="ltGray">
            <a:xfrm>
              <a:off x="1867" y="424"/>
              <a:ext cx="673" cy="136"/>
            </a:xfrm>
            <a:custGeom>
              <a:avLst/>
              <a:gdLst/>
              <a:ahLst/>
              <a:cxnLst>
                <a:cxn ang="0">
                  <a:pos x="666" y="0"/>
                </a:cxn>
                <a:cxn ang="0">
                  <a:pos x="673" y="78"/>
                </a:cxn>
                <a:cxn ang="0">
                  <a:pos x="6" y="136"/>
                </a:cxn>
                <a:cxn ang="0">
                  <a:pos x="0" y="59"/>
                </a:cxn>
                <a:cxn ang="0">
                  <a:pos x="666" y="0"/>
                </a:cxn>
              </a:cxnLst>
              <a:rect l="0" t="0" r="r" b="b"/>
              <a:pathLst>
                <a:path w="673" h="136">
                  <a:moveTo>
                    <a:pt x="666" y="0"/>
                  </a:moveTo>
                  <a:lnTo>
                    <a:pt x="673" y="78"/>
                  </a:lnTo>
                  <a:lnTo>
                    <a:pt x="6" y="136"/>
                  </a:lnTo>
                  <a:lnTo>
                    <a:pt x="0" y="59"/>
                  </a:lnTo>
                  <a:lnTo>
                    <a:pt x="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5" name="Rectangle 108"/>
            <p:cNvSpPr>
              <a:spLocks noChangeArrowheads="1"/>
            </p:cNvSpPr>
            <p:nvPr/>
          </p:nvSpPr>
          <p:spPr bwMode="ltGray">
            <a:xfrm>
              <a:off x="1875" y="593"/>
              <a:ext cx="669" cy="77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6" name="Freeform 109"/>
            <p:cNvSpPr>
              <a:spLocks/>
            </p:cNvSpPr>
            <p:nvPr/>
          </p:nvSpPr>
          <p:spPr bwMode="ltGray">
            <a:xfrm>
              <a:off x="1867" y="703"/>
              <a:ext cx="673" cy="13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73" y="59"/>
                </a:cxn>
                <a:cxn ang="0">
                  <a:pos x="667" y="135"/>
                </a:cxn>
                <a:cxn ang="0">
                  <a:pos x="0" y="76"/>
                </a:cxn>
                <a:cxn ang="0">
                  <a:pos x="7" y="0"/>
                </a:cxn>
              </a:cxnLst>
              <a:rect l="0" t="0" r="r" b="b"/>
              <a:pathLst>
                <a:path w="673" h="135">
                  <a:moveTo>
                    <a:pt x="7" y="0"/>
                  </a:moveTo>
                  <a:lnTo>
                    <a:pt x="673" y="59"/>
                  </a:lnTo>
                  <a:lnTo>
                    <a:pt x="667" y="135"/>
                  </a:lnTo>
                  <a:lnTo>
                    <a:pt x="0" y="76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7" name="Freeform 110"/>
            <p:cNvSpPr>
              <a:spLocks/>
            </p:cNvSpPr>
            <p:nvPr/>
          </p:nvSpPr>
          <p:spPr bwMode="ltGray">
            <a:xfrm>
              <a:off x="1849" y="813"/>
              <a:ext cx="674" cy="19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674" y="116"/>
                </a:cxn>
                <a:cxn ang="0">
                  <a:pos x="660" y="192"/>
                </a:cxn>
                <a:cxn ang="0">
                  <a:pos x="0" y="75"/>
                </a:cxn>
                <a:cxn ang="0">
                  <a:pos x="14" y="0"/>
                </a:cxn>
              </a:cxnLst>
              <a:rect l="0" t="0" r="r" b="b"/>
              <a:pathLst>
                <a:path w="674" h="192">
                  <a:moveTo>
                    <a:pt x="14" y="0"/>
                  </a:moveTo>
                  <a:lnTo>
                    <a:pt x="674" y="116"/>
                  </a:lnTo>
                  <a:lnTo>
                    <a:pt x="660" y="192"/>
                  </a:lnTo>
                  <a:lnTo>
                    <a:pt x="0" y="75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8" name="Freeform 111"/>
            <p:cNvSpPr>
              <a:spLocks/>
            </p:cNvSpPr>
            <p:nvPr/>
          </p:nvSpPr>
          <p:spPr bwMode="ltGray">
            <a:xfrm>
              <a:off x="1822" y="921"/>
              <a:ext cx="667" cy="247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667" y="173"/>
                </a:cxn>
                <a:cxn ang="0">
                  <a:pos x="647" y="247"/>
                </a:cxn>
                <a:cxn ang="0">
                  <a:pos x="0" y="74"/>
                </a:cxn>
                <a:cxn ang="0">
                  <a:pos x="20" y="0"/>
                </a:cxn>
              </a:cxnLst>
              <a:rect l="0" t="0" r="r" b="b"/>
              <a:pathLst>
                <a:path w="667" h="247">
                  <a:moveTo>
                    <a:pt x="20" y="0"/>
                  </a:moveTo>
                  <a:lnTo>
                    <a:pt x="667" y="173"/>
                  </a:lnTo>
                  <a:lnTo>
                    <a:pt x="647" y="247"/>
                  </a:lnTo>
                  <a:lnTo>
                    <a:pt x="0" y="74"/>
                  </a:lnTo>
                  <a:lnTo>
                    <a:pt x="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9" name="Freeform 112"/>
            <p:cNvSpPr>
              <a:spLocks/>
            </p:cNvSpPr>
            <p:nvPr/>
          </p:nvSpPr>
          <p:spPr bwMode="ltGray">
            <a:xfrm>
              <a:off x="1787" y="1027"/>
              <a:ext cx="655" cy="301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55" y="229"/>
                </a:cxn>
                <a:cxn ang="0">
                  <a:pos x="629" y="301"/>
                </a:cxn>
                <a:cxn ang="0">
                  <a:pos x="0" y="72"/>
                </a:cxn>
                <a:cxn ang="0">
                  <a:pos x="26" y="0"/>
                </a:cxn>
              </a:cxnLst>
              <a:rect l="0" t="0" r="r" b="b"/>
              <a:pathLst>
                <a:path w="655" h="301">
                  <a:moveTo>
                    <a:pt x="26" y="0"/>
                  </a:moveTo>
                  <a:lnTo>
                    <a:pt x="655" y="229"/>
                  </a:lnTo>
                  <a:lnTo>
                    <a:pt x="629" y="301"/>
                  </a:lnTo>
                  <a:lnTo>
                    <a:pt x="0" y="7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" name="Freeform 113"/>
            <p:cNvSpPr>
              <a:spLocks/>
            </p:cNvSpPr>
            <p:nvPr/>
          </p:nvSpPr>
          <p:spPr bwMode="ltGray">
            <a:xfrm>
              <a:off x="1742" y="1130"/>
              <a:ext cx="639" cy="353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639" y="283"/>
                </a:cxn>
                <a:cxn ang="0">
                  <a:pos x="606" y="353"/>
                </a:cxn>
                <a:cxn ang="0">
                  <a:pos x="0" y="70"/>
                </a:cxn>
                <a:cxn ang="0">
                  <a:pos x="32" y="0"/>
                </a:cxn>
              </a:cxnLst>
              <a:rect l="0" t="0" r="r" b="b"/>
              <a:pathLst>
                <a:path w="639" h="353">
                  <a:moveTo>
                    <a:pt x="32" y="0"/>
                  </a:moveTo>
                  <a:lnTo>
                    <a:pt x="639" y="283"/>
                  </a:lnTo>
                  <a:lnTo>
                    <a:pt x="606" y="353"/>
                  </a:lnTo>
                  <a:lnTo>
                    <a:pt x="0" y="70"/>
                  </a:lnTo>
                  <a:lnTo>
                    <a:pt x="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1" name="Freeform 114"/>
            <p:cNvSpPr>
              <a:spLocks/>
            </p:cNvSpPr>
            <p:nvPr/>
          </p:nvSpPr>
          <p:spPr bwMode="ltGray">
            <a:xfrm>
              <a:off x="1689" y="1230"/>
              <a:ext cx="617" cy="400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617" y="334"/>
                </a:cxn>
                <a:cxn ang="0">
                  <a:pos x="579" y="400"/>
                </a:cxn>
                <a:cxn ang="0">
                  <a:pos x="0" y="66"/>
                </a:cxn>
                <a:cxn ang="0">
                  <a:pos x="37" y="0"/>
                </a:cxn>
              </a:cxnLst>
              <a:rect l="0" t="0" r="r" b="b"/>
              <a:pathLst>
                <a:path w="617" h="400">
                  <a:moveTo>
                    <a:pt x="37" y="0"/>
                  </a:moveTo>
                  <a:lnTo>
                    <a:pt x="617" y="334"/>
                  </a:lnTo>
                  <a:lnTo>
                    <a:pt x="579" y="400"/>
                  </a:lnTo>
                  <a:lnTo>
                    <a:pt x="0" y="66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2" name="Freeform 115"/>
            <p:cNvSpPr>
              <a:spLocks/>
            </p:cNvSpPr>
            <p:nvPr/>
          </p:nvSpPr>
          <p:spPr bwMode="ltGray">
            <a:xfrm>
              <a:off x="1627" y="1325"/>
              <a:ext cx="592" cy="44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592" y="383"/>
                </a:cxn>
                <a:cxn ang="0">
                  <a:pos x="548" y="446"/>
                </a:cxn>
                <a:cxn ang="0">
                  <a:pos x="0" y="62"/>
                </a:cxn>
                <a:cxn ang="0">
                  <a:pos x="44" y="0"/>
                </a:cxn>
              </a:cxnLst>
              <a:rect l="0" t="0" r="r" b="b"/>
              <a:pathLst>
                <a:path w="592" h="446">
                  <a:moveTo>
                    <a:pt x="44" y="0"/>
                  </a:moveTo>
                  <a:lnTo>
                    <a:pt x="592" y="383"/>
                  </a:lnTo>
                  <a:lnTo>
                    <a:pt x="548" y="446"/>
                  </a:lnTo>
                  <a:lnTo>
                    <a:pt x="0" y="62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3" name="Freeform 116"/>
            <p:cNvSpPr>
              <a:spLocks/>
            </p:cNvSpPr>
            <p:nvPr/>
          </p:nvSpPr>
          <p:spPr bwMode="ltGray">
            <a:xfrm>
              <a:off x="1558" y="1414"/>
              <a:ext cx="562" cy="48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2" y="430"/>
                </a:cxn>
                <a:cxn ang="0">
                  <a:pos x="511" y="489"/>
                </a:cxn>
                <a:cxn ang="0">
                  <a:pos x="0" y="58"/>
                </a:cxn>
                <a:cxn ang="0">
                  <a:pos x="49" y="0"/>
                </a:cxn>
              </a:cxnLst>
              <a:rect l="0" t="0" r="r" b="b"/>
              <a:pathLst>
                <a:path w="562" h="489">
                  <a:moveTo>
                    <a:pt x="49" y="0"/>
                  </a:moveTo>
                  <a:lnTo>
                    <a:pt x="562" y="430"/>
                  </a:lnTo>
                  <a:lnTo>
                    <a:pt x="511" y="489"/>
                  </a:lnTo>
                  <a:lnTo>
                    <a:pt x="0" y="58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4" name="Freeform 117"/>
            <p:cNvSpPr>
              <a:spLocks/>
            </p:cNvSpPr>
            <p:nvPr/>
          </p:nvSpPr>
          <p:spPr bwMode="ltGray">
            <a:xfrm>
              <a:off x="1480" y="1498"/>
              <a:ext cx="529" cy="527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29" y="473"/>
                </a:cxn>
                <a:cxn ang="0">
                  <a:pos x="474" y="527"/>
                </a:cxn>
                <a:cxn ang="0">
                  <a:pos x="0" y="54"/>
                </a:cxn>
                <a:cxn ang="0">
                  <a:pos x="56" y="0"/>
                </a:cxn>
              </a:cxnLst>
              <a:rect l="0" t="0" r="r" b="b"/>
              <a:pathLst>
                <a:path w="529" h="527">
                  <a:moveTo>
                    <a:pt x="56" y="0"/>
                  </a:moveTo>
                  <a:lnTo>
                    <a:pt x="529" y="473"/>
                  </a:lnTo>
                  <a:lnTo>
                    <a:pt x="474" y="527"/>
                  </a:lnTo>
                  <a:lnTo>
                    <a:pt x="0" y="54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5" name="Freeform 118"/>
            <p:cNvSpPr>
              <a:spLocks/>
            </p:cNvSpPr>
            <p:nvPr/>
          </p:nvSpPr>
          <p:spPr bwMode="ltGray">
            <a:xfrm>
              <a:off x="1397" y="1574"/>
              <a:ext cx="490" cy="562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90" y="513"/>
                </a:cxn>
                <a:cxn ang="0">
                  <a:pos x="430" y="562"/>
                </a:cxn>
                <a:cxn ang="0">
                  <a:pos x="0" y="51"/>
                </a:cxn>
                <a:cxn ang="0">
                  <a:pos x="59" y="0"/>
                </a:cxn>
              </a:cxnLst>
              <a:rect l="0" t="0" r="r" b="b"/>
              <a:pathLst>
                <a:path w="490" h="562">
                  <a:moveTo>
                    <a:pt x="59" y="0"/>
                  </a:moveTo>
                  <a:lnTo>
                    <a:pt x="490" y="513"/>
                  </a:lnTo>
                  <a:lnTo>
                    <a:pt x="430" y="562"/>
                  </a:lnTo>
                  <a:lnTo>
                    <a:pt x="0" y="51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6" name="Freeform 119"/>
            <p:cNvSpPr>
              <a:spLocks/>
            </p:cNvSpPr>
            <p:nvPr/>
          </p:nvSpPr>
          <p:spPr bwMode="ltGray">
            <a:xfrm>
              <a:off x="1308" y="1644"/>
              <a:ext cx="446" cy="593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446" y="548"/>
                </a:cxn>
                <a:cxn ang="0">
                  <a:pos x="384" y="593"/>
                </a:cxn>
                <a:cxn ang="0">
                  <a:pos x="0" y="45"/>
                </a:cxn>
                <a:cxn ang="0">
                  <a:pos x="64" y="0"/>
                </a:cxn>
              </a:cxnLst>
              <a:rect l="0" t="0" r="r" b="b"/>
              <a:pathLst>
                <a:path w="446" h="593">
                  <a:moveTo>
                    <a:pt x="64" y="0"/>
                  </a:moveTo>
                  <a:lnTo>
                    <a:pt x="446" y="548"/>
                  </a:lnTo>
                  <a:lnTo>
                    <a:pt x="384" y="593"/>
                  </a:lnTo>
                  <a:lnTo>
                    <a:pt x="0" y="45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7" name="Freeform 120"/>
            <p:cNvSpPr>
              <a:spLocks/>
            </p:cNvSpPr>
            <p:nvPr/>
          </p:nvSpPr>
          <p:spPr bwMode="ltGray">
            <a:xfrm>
              <a:off x="1214" y="1707"/>
              <a:ext cx="401" cy="618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401" y="579"/>
                </a:cxn>
                <a:cxn ang="0">
                  <a:pos x="334" y="618"/>
                </a:cxn>
                <a:cxn ang="0">
                  <a:pos x="0" y="38"/>
                </a:cxn>
                <a:cxn ang="0">
                  <a:pos x="66" y="0"/>
                </a:cxn>
              </a:cxnLst>
              <a:rect l="0" t="0" r="r" b="b"/>
              <a:pathLst>
                <a:path w="401" h="618">
                  <a:moveTo>
                    <a:pt x="66" y="0"/>
                  </a:moveTo>
                  <a:lnTo>
                    <a:pt x="401" y="579"/>
                  </a:lnTo>
                  <a:lnTo>
                    <a:pt x="334" y="618"/>
                  </a:lnTo>
                  <a:lnTo>
                    <a:pt x="0" y="38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8" name="Freeform 121"/>
            <p:cNvSpPr>
              <a:spLocks/>
            </p:cNvSpPr>
            <p:nvPr/>
          </p:nvSpPr>
          <p:spPr bwMode="ltGray">
            <a:xfrm>
              <a:off x="1115" y="1760"/>
              <a:ext cx="353" cy="640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353" y="607"/>
                </a:cxn>
                <a:cxn ang="0">
                  <a:pos x="282" y="640"/>
                </a:cxn>
                <a:cxn ang="0">
                  <a:pos x="0" y="33"/>
                </a:cxn>
                <a:cxn ang="0">
                  <a:pos x="69" y="0"/>
                </a:cxn>
              </a:cxnLst>
              <a:rect l="0" t="0" r="r" b="b"/>
              <a:pathLst>
                <a:path w="353" h="640">
                  <a:moveTo>
                    <a:pt x="69" y="0"/>
                  </a:moveTo>
                  <a:lnTo>
                    <a:pt x="353" y="607"/>
                  </a:lnTo>
                  <a:lnTo>
                    <a:pt x="282" y="640"/>
                  </a:lnTo>
                  <a:lnTo>
                    <a:pt x="0" y="3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9" name="Freeform 122"/>
            <p:cNvSpPr>
              <a:spLocks/>
            </p:cNvSpPr>
            <p:nvPr/>
          </p:nvSpPr>
          <p:spPr bwMode="ltGray">
            <a:xfrm>
              <a:off x="1012" y="1806"/>
              <a:ext cx="301" cy="65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01" y="629"/>
                </a:cxn>
                <a:cxn ang="0">
                  <a:pos x="228" y="656"/>
                </a:cxn>
                <a:cxn ang="0">
                  <a:pos x="0" y="27"/>
                </a:cxn>
                <a:cxn ang="0">
                  <a:pos x="72" y="0"/>
                </a:cxn>
              </a:cxnLst>
              <a:rect l="0" t="0" r="r" b="b"/>
              <a:pathLst>
                <a:path w="301" h="656">
                  <a:moveTo>
                    <a:pt x="72" y="0"/>
                  </a:moveTo>
                  <a:lnTo>
                    <a:pt x="301" y="629"/>
                  </a:lnTo>
                  <a:lnTo>
                    <a:pt x="228" y="656"/>
                  </a:lnTo>
                  <a:lnTo>
                    <a:pt x="0" y="27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0" name="Freeform 123"/>
            <p:cNvSpPr>
              <a:spLocks/>
            </p:cNvSpPr>
            <p:nvPr/>
          </p:nvSpPr>
          <p:spPr bwMode="ltGray">
            <a:xfrm>
              <a:off x="906" y="1844"/>
              <a:ext cx="248" cy="666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48" y="646"/>
                </a:cxn>
                <a:cxn ang="0">
                  <a:pos x="173" y="666"/>
                </a:cxn>
                <a:cxn ang="0">
                  <a:pos x="0" y="18"/>
                </a:cxn>
                <a:cxn ang="0">
                  <a:pos x="74" y="0"/>
                </a:cxn>
              </a:cxnLst>
              <a:rect l="0" t="0" r="r" b="b"/>
              <a:pathLst>
                <a:path w="248" h="666">
                  <a:moveTo>
                    <a:pt x="74" y="0"/>
                  </a:moveTo>
                  <a:lnTo>
                    <a:pt x="248" y="646"/>
                  </a:lnTo>
                  <a:lnTo>
                    <a:pt x="173" y="666"/>
                  </a:lnTo>
                  <a:lnTo>
                    <a:pt x="0" y="18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1" name="Freeform 124"/>
            <p:cNvSpPr>
              <a:spLocks/>
            </p:cNvSpPr>
            <p:nvPr/>
          </p:nvSpPr>
          <p:spPr bwMode="ltGray">
            <a:xfrm>
              <a:off x="798" y="1870"/>
              <a:ext cx="192" cy="673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192" y="660"/>
                </a:cxn>
                <a:cxn ang="0">
                  <a:pos x="116" y="673"/>
                </a:cxn>
                <a:cxn ang="0">
                  <a:pos x="0" y="13"/>
                </a:cxn>
                <a:cxn ang="0">
                  <a:pos x="76" y="0"/>
                </a:cxn>
              </a:cxnLst>
              <a:rect l="0" t="0" r="r" b="b"/>
              <a:pathLst>
                <a:path w="192" h="673">
                  <a:moveTo>
                    <a:pt x="76" y="0"/>
                  </a:moveTo>
                  <a:lnTo>
                    <a:pt x="192" y="660"/>
                  </a:lnTo>
                  <a:lnTo>
                    <a:pt x="116" y="673"/>
                  </a:lnTo>
                  <a:lnTo>
                    <a:pt x="0" y="13"/>
                  </a:lnTo>
                  <a:lnTo>
                    <a:pt x="7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2" name="Freeform 125"/>
            <p:cNvSpPr>
              <a:spLocks/>
            </p:cNvSpPr>
            <p:nvPr/>
          </p:nvSpPr>
          <p:spPr bwMode="ltGray">
            <a:xfrm>
              <a:off x="688" y="1888"/>
              <a:ext cx="136" cy="673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36" y="667"/>
                </a:cxn>
                <a:cxn ang="0">
                  <a:pos x="58" y="673"/>
                </a:cxn>
                <a:cxn ang="0">
                  <a:pos x="0" y="7"/>
                </a:cxn>
                <a:cxn ang="0">
                  <a:pos x="77" y="0"/>
                </a:cxn>
              </a:cxnLst>
              <a:rect l="0" t="0" r="r" b="b"/>
              <a:pathLst>
                <a:path w="136" h="673">
                  <a:moveTo>
                    <a:pt x="77" y="0"/>
                  </a:moveTo>
                  <a:lnTo>
                    <a:pt x="136" y="667"/>
                  </a:lnTo>
                  <a:lnTo>
                    <a:pt x="58" y="673"/>
                  </a:lnTo>
                  <a:lnTo>
                    <a:pt x="0" y="7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3" name="Rectangle 126"/>
            <p:cNvSpPr>
              <a:spLocks noChangeArrowheads="1"/>
            </p:cNvSpPr>
            <p:nvPr/>
          </p:nvSpPr>
          <p:spPr bwMode="ltGray">
            <a:xfrm>
              <a:off x="578" y="1896"/>
              <a:ext cx="77" cy="670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4" name="Freeform 127"/>
            <p:cNvSpPr>
              <a:spLocks/>
            </p:cNvSpPr>
            <p:nvPr/>
          </p:nvSpPr>
          <p:spPr bwMode="ltGray">
            <a:xfrm>
              <a:off x="410" y="1889"/>
              <a:ext cx="135" cy="67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135" y="7"/>
                </a:cxn>
                <a:cxn ang="0">
                  <a:pos x="76" y="673"/>
                </a:cxn>
                <a:cxn ang="0">
                  <a:pos x="0" y="666"/>
                </a:cxn>
                <a:cxn ang="0">
                  <a:pos x="59" y="0"/>
                </a:cxn>
              </a:cxnLst>
              <a:rect l="0" t="0" r="r" b="b"/>
              <a:pathLst>
                <a:path w="135" h="673">
                  <a:moveTo>
                    <a:pt x="59" y="0"/>
                  </a:moveTo>
                  <a:lnTo>
                    <a:pt x="135" y="7"/>
                  </a:lnTo>
                  <a:lnTo>
                    <a:pt x="76" y="673"/>
                  </a:lnTo>
                  <a:lnTo>
                    <a:pt x="0" y="666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5" name="Freeform 128"/>
            <p:cNvSpPr>
              <a:spLocks/>
            </p:cNvSpPr>
            <p:nvPr/>
          </p:nvSpPr>
          <p:spPr bwMode="ltGray">
            <a:xfrm>
              <a:off x="243" y="1872"/>
              <a:ext cx="192" cy="672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192" y="13"/>
                </a:cxn>
                <a:cxn ang="0">
                  <a:pos x="76" y="672"/>
                </a:cxn>
                <a:cxn ang="0">
                  <a:pos x="0" y="659"/>
                </a:cxn>
                <a:cxn ang="0">
                  <a:pos x="117" y="0"/>
                </a:cxn>
              </a:cxnLst>
              <a:rect l="0" t="0" r="r" b="b"/>
              <a:pathLst>
                <a:path w="192" h="672">
                  <a:moveTo>
                    <a:pt x="117" y="0"/>
                  </a:moveTo>
                  <a:lnTo>
                    <a:pt x="192" y="13"/>
                  </a:lnTo>
                  <a:lnTo>
                    <a:pt x="76" y="672"/>
                  </a:lnTo>
                  <a:lnTo>
                    <a:pt x="0" y="659"/>
                  </a:lnTo>
                  <a:lnTo>
                    <a:pt x="1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6" name="Freeform 129"/>
            <p:cNvSpPr>
              <a:spLocks/>
            </p:cNvSpPr>
            <p:nvPr/>
          </p:nvSpPr>
          <p:spPr bwMode="ltGray">
            <a:xfrm>
              <a:off x="80" y="1845"/>
              <a:ext cx="247" cy="666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247" y="20"/>
                </a:cxn>
                <a:cxn ang="0">
                  <a:pos x="74" y="666"/>
                </a:cxn>
                <a:cxn ang="0">
                  <a:pos x="0" y="646"/>
                </a:cxn>
                <a:cxn ang="0">
                  <a:pos x="172" y="0"/>
                </a:cxn>
              </a:cxnLst>
              <a:rect l="0" t="0" r="r" b="b"/>
              <a:pathLst>
                <a:path w="247" h="666">
                  <a:moveTo>
                    <a:pt x="172" y="0"/>
                  </a:moveTo>
                  <a:lnTo>
                    <a:pt x="247" y="20"/>
                  </a:lnTo>
                  <a:lnTo>
                    <a:pt x="74" y="666"/>
                  </a:lnTo>
                  <a:lnTo>
                    <a:pt x="0" y="646"/>
                  </a:lnTo>
                  <a:lnTo>
                    <a:pt x="1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7" name="Freeform 130"/>
            <p:cNvSpPr>
              <a:spLocks/>
            </p:cNvSpPr>
            <p:nvPr/>
          </p:nvSpPr>
          <p:spPr bwMode="ltGray">
            <a:xfrm>
              <a:off x="-80" y="1808"/>
              <a:ext cx="301" cy="656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301" y="27"/>
                </a:cxn>
                <a:cxn ang="0">
                  <a:pos x="72" y="656"/>
                </a:cxn>
                <a:cxn ang="0">
                  <a:pos x="0" y="629"/>
                </a:cxn>
                <a:cxn ang="0">
                  <a:pos x="229" y="0"/>
                </a:cxn>
              </a:cxnLst>
              <a:rect l="0" t="0" r="r" b="b"/>
              <a:pathLst>
                <a:path w="301" h="656">
                  <a:moveTo>
                    <a:pt x="229" y="0"/>
                  </a:moveTo>
                  <a:lnTo>
                    <a:pt x="301" y="27"/>
                  </a:lnTo>
                  <a:lnTo>
                    <a:pt x="72" y="656"/>
                  </a:lnTo>
                  <a:lnTo>
                    <a:pt x="0" y="629"/>
                  </a:lnTo>
                  <a:lnTo>
                    <a:pt x="2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8" name="Freeform 131"/>
            <p:cNvSpPr>
              <a:spLocks/>
            </p:cNvSpPr>
            <p:nvPr/>
          </p:nvSpPr>
          <p:spPr bwMode="ltGray">
            <a:xfrm>
              <a:off x="-42" y="1764"/>
              <a:ext cx="160" cy="377"/>
            </a:xfrm>
            <a:custGeom>
              <a:avLst/>
              <a:gdLst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70 w 353"/>
                <a:gd name="connsiteY2" fmla="*/ 639 h 639"/>
                <a:gd name="connsiteX3" fmla="*/ 0 w 353"/>
                <a:gd name="connsiteY3" fmla="*/ 606 h 639"/>
                <a:gd name="connsiteX4" fmla="*/ 193 w 353"/>
                <a:gd name="connsiteY4" fmla="*/ 193 h 639"/>
                <a:gd name="connsiteX5" fmla="*/ 283 w 353"/>
                <a:gd name="connsiteY5" fmla="*/ 0 h 639"/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193 w 353"/>
                <a:gd name="connsiteY2" fmla="*/ 377 h 639"/>
                <a:gd name="connsiteX3" fmla="*/ 70 w 353"/>
                <a:gd name="connsiteY3" fmla="*/ 639 h 639"/>
                <a:gd name="connsiteX4" fmla="*/ 0 w 353"/>
                <a:gd name="connsiteY4" fmla="*/ 606 h 639"/>
                <a:gd name="connsiteX5" fmla="*/ 193 w 353"/>
                <a:gd name="connsiteY5" fmla="*/ 193 h 639"/>
                <a:gd name="connsiteX6" fmla="*/ 283 w 353"/>
                <a:gd name="connsiteY6" fmla="*/ 0 h 639"/>
                <a:gd name="connsiteX0" fmla="*/ 283 w 353"/>
                <a:gd name="connsiteY0" fmla="*/ 0 h 606"/>
                <a:gd name="connsiteX1" fmla="*/ 353 w 353"/>
                <a:gd name="connsiteY1" fmla="*/ 33 h 606"/>
                <a:gd name="connsiteX2" fmla="*/ 193 w 353"/>
                <a:gd name="connsiteY2" fmla="*/ 377 h 606"/>
                <a:gd name="connsiteX3" fmla="*/ 0 w 353"/>
                <a:gd name="connsiteY3" fmla="*/ 606 h 606"/>
                <a:gd name="connsiteX4" fmla="*/ 193 w 353"/>
                <a:gd name="connsiteY4" fmla="*/ 193 h 606"/>
                <a:gd name="connsiteX5" fmla="*/ 283 w 353"/>
                <a:gd name="connsiteY5" fmla="*/ 0 h 606"/>
                <a:gd name="connsiteX0" fmla="*/ 90 w 160"/>
                <a:gd name="connsiteY0" fmla="*/ 0 h 377"/>
                <a:gd name="connsiteX1" fmla="*/ 160 w 160"/>
                <a:gd name="connsiteY1" fmla="*/ 33 h 377"/>
                <a:gd name="connsiteX2" fmla="*/ 0 w 160"/>
                <a:gd name="connsiteY2" fmla="*/ 377 h 377"/>
                <a:gd name="connsiteX3" fmla="*/ 0 w 160"/>
                <a:gd name="connsiteY3" fmla="*/ 193 h 377"/>
                <a:gd name="connsiteX4" fmla="*/ 90 w 160"/>
                <a:gd name="connsiteY4" fmla="*/ 0 h 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" h="377">
                  <a:moveTo>
                    <a:pt x="90" y="0"/>
                  </a:moveTo>
                  <a:lnTo>
                    <a:pt x="160" y="33"/>
                  </a:lnTo>
                  <a:cubicBezTo>
                    <a:pt x="107" y="148"/>
                    <a:pt x="53" y="262"/>
                    <a:pt x="0" y="377"/>
                  </a:cubicBezTo>
                  <a:lnTo>
                    <a:pt x="0" y="193"/>
                  </a:lnTo>
                  <a:cubicBezTo>
                    <a:pt x="30" y="129"/>
                    <a:pt x="60" y="64"/>
                    <a:pt x="9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49" name="Freeform 132"/>
            <p:cNvSpPr>
              <a:spLocks/>
            </p:cNvSpPr>
            <p:nvPr/>
          </p:nvSpPr>
          <p:spPr bwMode="ltGray">
            <a:xfrm>
              <a:off x="-42" y="1714"/>
              <a:ext cx="60" cy="136"/>
            </a:xfrm>
            <a:custGeom>
              <a:avLst/>
              <a:gdLst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66 w 400"/>
                <a:gd name="connsiteY2" fmla="*/ 714 h 714"/>
                <a:gd name="connsiteX3" fmla="*/ 0 w 400"/>
                <a:gd name="connsiteY3" fmla="*/ 676 h 714"/>
                <a:gd name="connsiteX4" fmla="*/ 334 w 400"/>
                <a:gd name="connsiteY4" fmla="*/ 96 h 714"/>
                <a:gd name="connsiteX5" fmla="*/ 341 w 400"/>
                <a:gd name="connsiteY5" fmla="*/ 100 h 714"/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7" fmla="*/ 334 w 400"/>
                <a:gd name="connsiteY7" fmla="*/ 96 h 714"/>
                <a:gd name="connsiteX0" fmla="*/ 341 w 400"/>
                <a:gd name="connsiteY0" fmla="*/ 100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275 w 334"/>
                <a:gd name="connsiteY0" fmla="*/ 0 h 614"/>
                <a:gd name="connsiteX1" fmla="*/ 334 w 334"/>
                <a:gd name="connsiteY1" fmla="*/ 35 h 614"/>
                <a:gd name="connsiteX2" fmla="*/ 274 w 334"/>
                <a:gd name="connsiteY2" fmla="*/ 136 h 614"/>
                <a:gd name="connsiteX3" fmla="*/ 0 w 334"/>
                <a:gd name="connsiteY3" fmla="*/ 614 h 614"/>
                <a:gd name="connsiteX4" fmla="*/ 275 w 334"/>
                <a:gd name="connsiteY4" fmla="*/ 0 h 614"/>
                <a:gd name="connsiteX0" fmla="*/ 1 w 60"/>
                <a:gd name="connsiteY0" fmla="*/ 0 h 136"/>
                <a:gd name="connsiteX1" fmla="*/ 60 w 60"/>
                <a:gd name="connsiteY1" fmla="*/ 35 h 136"/>
                <a:gd name="connsiteX2" fmla="*/ 0 w 60"/>
                <a:gd name="connsiteY2" fmla="*/ 136 h 136"/>
                <a:gd name="connsiteX3" fmla="*/ 1 w 60"/>
                <a:gd name="connsiteY3" fmla="*/ 0 h 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" h="136">
                  <a:moveTo>
                    <a:pt x="1" y="0"/>
                  </a:moveTo>
                  <a:lnTo>
                    <a:pt x="60" y="35"/>
                  </a:lnTo>
                  <a:cubicBezTo>
                    <a:pt x="40" y="69"/>
                    <a:pt x="20" y="102"/>
                    <a:pt x="0" y="136"/>
                  </a:cubicBezTo>
                  <a:cubicBezTo>
                    <a:pt x="0" y="91"/>
                    <a:pt x="1" y="45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216025" y="0"/>
            <a:ext cx="7470775" cy="987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1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189038"/>
            <a:ext cx="8229600" cy="490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7675" y="6364288"/>
            <a:ext cx="2185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6B538043-ACDD-4148-9732-F3DC2C05B202}" type="datetimeFigureOut">
              <a:rPr lang="en-US"/>
              <a:pPr>
                <a:defRPr/>
              </a:pPr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0175" y="6364288"/>
            <a:ext cx="5311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4025" y="6364288"/>
            <a:ext cx="6127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w Cen MT" pitchFamily="34" charset="0"/>
              </a:defRPr>
            </a:lvl1pPr>
          </a:lstStyle>
          <a:p>
            <a:fld id="{D35FADBC-F6C0-42A3-B3C8-B04E8FA14A04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78" r:id="rId2"/>
    <p:sldLayoutId id="214748378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9" r:id="rId12"/>
  </p:sldLayoutIdLst>
  <p:transition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ln w="18415" cmpd="sng">
            <a:noFill/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CC37F"/>
        </a:buClr>
        <a:buSzPct val="80000"/>
        <a:buFont typeface="Wingdings 2" panose="05020102010507070707" pitchFamily="18" charset="2"/>
        <a:buChar char="¤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3C2FF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5A0CC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8E79E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5A0A0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743200" y="384175"/>
            <a:ext cx="5943600" cy="612775"/>
          </a:xfrm>
        </p:spPr>
        <p:txBody>
          <a:bodyPr/>
          <a:lstStyle/>
          <a:p>
            <a:endParaRPr lang="ru-RU" altLang="ru-RU" smtClean="0"/>
          </a:p>
        </p:txBody>
      </p:sp>
      <p:pic>
        <p:nvPicPr>
          <p:cNvPr id="7" name="Picture 3" descr="Международный день Земли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54452" y="384048"/>
            <a:ext cx="6107104" cy="6107104"/>
          </a:xfrm>
          <a:prstGeom prst="rect">
            <a:avLst/>
          </a:prstGeom>
          <a:ln/>
          <a:effectLst>
            <a:outerShdw blurRad="57150" dist="38100" dir="5400000" algn="ctr" rotWithShape="0">
              <a:srgbClr val="000000">
                <a:alpha val="48000"/>
              </a:srgbClr>
            </a:outerShdw>
            <a:softEdge rad="165100"/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2700338" y="2133600"/>
            <a:ext cx="4114800" cy="14827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az-Cyrl-AZ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День Земли</a:t>
            </a:r>
            <a:endParaRPr lang="en-US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3399"/>
                  </a:gs>
                  <a:gs pos="25000">
                    <a:srgbClr val="FF6633"/>
                  </a:gs>
                  <a:gs pos="50000">
                    <a:srgbClr val="FFFF00"/>
                  </a:gs>
                  <a:gs pos="75000">
                    <a:srgbClr val="01A78F"/>
                  </a:gs>
                  <a:gs pos="100000">
                    <a:srgbClr val="3366FF"/>
                  </a:gs>
                </a:gsLst>
                <a:lin ang="5400000" scaled="1"/>
              </a:gradFill>
              <a:latin typeface="Impact" panose="020B0806030902050204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лисв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7984" y="3573016"/>
            <a:ext cx="4572000" cy="3067050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лес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7984" y="332656"/>
            <a:ext cx="4572000" cy="3048000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50825" y="379413"/>
            <a:ext cx="4105275" cy="60023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Усиленно идёт «облысение» планеты. За последние 20 лет человек вырубил столько леса, сколько было уничтожено за всё его предыдущее существование, не говоря уже о пожарах, которые возникают по вине человека.</a:t>
            </a:r>
          </a:p>
          <a:p>
            <a:pPr eaLnBrk="1" hangingPunct="1">
              <a:defRPr/>
            </a:pPr>
            <a:r>
              <a:rPr lang="ru-RU" sz="24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Для многих животных лес – родной дом. А лесов становится всё меньше и меньше. Значит, животные теряют свой дом, они обречены на гибель.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71563" y="476250"/>
            <a:ext cx="507682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Чем мы можем помочь?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96900" y="1341438"/>
            <a:ext cx="2695575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ru-RU" sz="28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Не мусорьте!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96900" y="2106613"/>
            <a:ext cx="6450013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ru-RU" sz="28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Участвуйте в уборке парков и лесов!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96900" y="2873375"/>
            <a:ext cx="4598988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ru-RU" sz="28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Посадите дерево, цветы!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50875" y="3638550"/>
            <a:ext cx="7234238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ru-RU" sz="28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Соблюдайте правила поведения в лесу!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850" y="188913"/>
            <a:ext cx="8604250" cy="8683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8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А сейчас давайте рассмотрим разные экологические ситуации:</a:t>
            </a:r>
          </a:p>
        </p:txBody>
      </p:sp>
      <p:sp>
        <p:nvSpPr>
          <p:cNvPr id="16387" name="Прямоугольник 5"/>
          <p:cNvSpPr>
            <a:spLocks noChangeArrowheads="1"/>
          </p:cNvSpPr>
          <p:nvPr/>
        </p:nvSpPr>
        <p:spPr bwMode="auto">
          <a:xfrm>
            <a:off x="323850" y="1057275"/>
            <a:ext cx="80645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lr>
                <a:srgbClr val="ECC37F"/>
              </a:buClr>
              <a:buSzPct val="80000"/>
              <a:buFont typeface="Wingdings 2" panose="05020102010507070707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A3C2FF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5A0CC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8E79E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ru-RU" altLang="ru-RU" sz="2400" b="1">
                <a:solidFill>
                  <a:srgbClr val="002060"/>
                </a:solidFill>
                <a:latin typeface="Arial" panose="020B0604020202020204" pitchFamily="34" charset="0"/>
              </a:rPr>
              <a:t>Вы нашли в лесу маленького беспомощного зверька и взяли его домой. Правильно ли вы поступили?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03648" y="1906234"/>
            <a:ext cx="6057144" cy="4680520"/>
          </a:xfrm>
          <a:prstGeom prst="rect">
            <a:avLst/>
          </a:prstGeom>
          <a:effectLst>
            <a:softEdge rad="1651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4"/>
          <p:cNvSpPr>
            <a:spLocks noChangeArrowheads="1"/>
          </p:cNvSpPr>
          <p:nvPr/>
        </p:nvSpPr>
        <p:spPr bwMode="auto">
          <a:xfrm>
            <a:off x="468313" y="260350"/>
            <a:ext cx="82804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lr>
                <a:srgbClr val="ECC37F"/>
              </a:buClr>
              <a:buSzPct val="80000"/>
              <a:buFont typeface="Wingdings 2" panose="05020102010507070707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A3C2FF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5A0CC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8E79E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ru-RU" altLang="ru-RU" sz="2400" b="1">
                <a:solidFill>
                  <a:srgbClr val="002060"/>
                </a:solidFill>
                <a:latin typeface="Arial" panose="020B0604020202020204" pitchFamily="34" charset="0"/>
              </a:rPr>
              <a:t>Вы нашли дупло, где белка спрятала орешки , вы забрали орешки. Правильно ли вы поступили?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7704" y="1017778"/>
            <a:ext cx="4968552" cy="5667454"/>
          </a:xfrm>
          <a:prstGeom prst="rect">
            <a:avLst/>
          </a:prstGeom>
          <a:effectLst>
            <a:softEdge rad="1651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0_95dfc_38de287e_XL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5636" y="1556792"/>
            <a:ext cx="6480720" cy="4948782"/>
          </a:xfrm>
          <a:prstGeom prst="roundRect">
            <a:avLst>
              <a:gd name="adj" fmla="val 8594"/>
            </a:avLst>
          </a:prstGeom>
        </p:spPr>
      </p:pic>
      <p:sp>
        <p:nvSpPr>
          <p:cNvPr id="18435" name="Прямоугольник 5"/>
          <p:cNvSpPr>
            <a:spLocks noChangeArrowheads="1"/>
          </p:cNvSpPr>
          <p:nvPr/>
        </p:nvSpPr>
        <p:spPr bwMode="auto">
          <a:xfrm>
            <a:off x="684213" y="549275"/>
            <a:ext cx="7704137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lr>
                <a:srgbClr val="ECC37F"/>
              </a:buClr>
              <a:buSzPct val="80000"/>
              <a:buFont typeface="Wingdings 2" panose="05020102010507070707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A3C2FF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5A0CC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8E79E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ru-RU" altLang="ru-RU" sz="2400" b="1">
                <a:solidFill>
                  <a:srgbClr val="002060"/>
                </a:solidFill>
                <a:latin typeface="Arial" panose="020B0604020202020204" pitchFamily="34" charset="0"/>
              </a:rPr>
              <a:t>Уходя из леса Маша оставила мусор на полянке. Правильно ли поступила маша?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xfrm>
            <a:off x="1271588" y="1371600"/>
            <a:ext cx="4672012" cy="4856163"/>
          </a:xfrm>
        </p:spPr>
        <p:txBody>
          <a:bodyPr/>
          <a:lstStyle/>
          <a:p>
            <a:endParaRPr lang="ru-RU" altLang="ru-RU" smtClean="0"/>
          </a:p>
          <a:p>
            <a:endParaRPr lang="ru-RU" alt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26150" y="1371600"/>
            <a:ext cx="2633663" cy="4873625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9460" name="Прямоугольник 4"/>
          <p:cNvSpPr>
            <a:spLocks noChangeArrowheads="1"/>
          </p:cNvSpPr>
          <p:nvPr/>
        </p:nvSpPr>
        <p:spPr bwMode="auto">
          <a:xfrm>
            <a:off x="539750" y="333375"/>
            <a:ext cx="7993063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Clr>
                <a:srgbClr val="ECC37F"/>
              </a:buClr>
              <a:buSzPct val="80000"/>
              <a:buFont typeface="Wingdings 2" panose="05020102010507070707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A3C2FF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5A0CC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8E79E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ru-RU" altLang="ru-RU" sz="2400" b="1">
                <a:solidFill>
                  <a:srgbClr val="002060"/>
                </a:solidFill>
                <a:latin typeface="Arial" panose="020B0604020202020204" pitchFamily="34" charset="0"/>
              </a:rPr>
              <a:t>Ребята не потушили костер. Правильно ли поступили ребята?</a:t>
            </a:r>
          </a:p>
        </p:txBody>
      </p:sp>
      <p:pic>
        <p:nvPicPr>
          <p:cNvPr id="6" name="Содержимое 4" descr="img31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black">
          <a:xfrm>
            <a:off x="746513" y="1268760"/>
            <a:ext cx="7144673" cy="47668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  <a:alpha val="87000"/>
            </a:srgbClr>
          </a:solidFill>
          <a:ln>
            <a:noFill/>
          </a:ln>
          <a:effectLst>
            <a:softEdge rad="1651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ольник 4"/>
          <p:cNvSpPr>
            <a:spLocks noChangeArrowheads="1"/>
          </p:cNvSpPr>
          <p:nvPr/>
        </p:nvSpPr>
        <p:spPr bwMode="auto">
          <a:xfrm>
            <a:off x="395288" y="620713"/>
            <a:ext cx="4537075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CC37F"/>
              </a:buClr>
              <a:buSzPct val="80000"/>
              <a:buFont typeface="Wingdings 2" panose="05020102010507070707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A3C2FF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5A0CC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8E79E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200" b="1">
                <a:solidFill>
                  <a:srgbClr val="002060"/>
                </a:solidFill>
                <a:latin typeface="Arial" panose="020B0604020202020204" pitchFamily="34" charset="0"/>
              </a:rPr>
              <a:t>Наша Земля – голубая планета,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200" b="1">
                <a:solidFill>
                  <a:srgbClr val="002060"/>
                </a:solidFill>
                <a:latin typeface="Arial" panose="020B0604020202020204" pitchFamily="34" charset="0"/>
              </a:rPr>
              <a:t>Воздухом свежим и солнцем одета.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200" b="1">
                <a:solidFill>
                  <a:srgbClr val="002060"/>
                </a:solidFill>
                <a:latin typeface="Arial" panose="020B0604020202020204" pitchFamily="34" charset="0"/>
              </a:rPr>
              <a:t>Нет, вы поверьте, Земли голубей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200" b="1">
                <a:solidFill>
                  <a:srgbClr val="002060"/>
                </a:solidFill>
                <a:latin typeface="Arial" panose="020B0604020202020204" pitchFamily="34" charset="0"/>
              </a:rPr>
              <a:t>От синевы рек, озёр и морей.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200" b="1">
                <a:solidFill>
                  <a:srgbClr val="002060"/>
                </a:solidFill>
                <a:latin typeface="Arial" panose="020B0604020202020204" pitchFamily="34" charset="0"/>
              </a:rPr>
              <a:t>Горы, равнины, леса и поля –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200" b="1">
                <a:solidFill>
                  <a:srgbClr val="002060"/>
                </a:solidFill>
                <a:latin typeface="Arial" panose="020B0604020202020204" pitchFamily="34" charset="0"/>
              </a:rPr>
              <a:t>Всё это наша планета Земля.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200" b="1">
                <a:solidFill>
                  <a:srgbClr val="002060"/>
                </a:solidFill>
                <a:latin typeface="Arial" panose="020B0604020202020204" pitchFamily="34" charset="0"/>
              </a:rPr>
              <a:t>Ветры поют, с облаками играя,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200" b="1">
                <a:solidFill>
                  <a:srgbClr val="002060"/>
                </a:solidFill>
                <a:latin typeface="Arial" panose="020B0604020202020204" pitchFamily="34" charset="0"/>
              </a:rPr>
              <a:t>Ливни шумят…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200" b="1">
                <a:solidFill>
                  <a:srgbClr val="002060"/>
                </a:solidFill>
                <a:latin typeface="Arial" panose="020B0604020202020204" pitchFamily="34" charset="0"/>
              </a:rPr>
              <a:t>И от края до края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200" b="1">
                <a:solidFill>
                  <a:srgbClr val="002060"/>
                </a:solidFill>
                <a:latin typeface="Arial" panose="020B0604020202020204" pitchFamily="34" charset="0"/>
              </a:rPr>
              <a:t>Вы не найдёте чудесней на свете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200" b="1">
                <a:solidFill>
                  <a:srgbClr val="002060"/>
                </a:solidFill>
                <a:latin typeface="Arial" panose="020B0604020202020204" pitchFamily="34" charset="0"/>
              </a:rPr>
              <a:t>Нашей прекрасной и доброй планеты!!!</a:t>
            </a:r>
          </a:p>
        </p:txBody>
      </p:sp>
      <p:pic>
        <p:nvPicPr>
          <p:cNvPr id="6" name="Picture 9" descr="Рисунок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98809" y="1124744"/>
            <a:ext cx="4316591" cy="3672408"/>
          </a:xfrm>
          <a:prstGeom prst="rect">
            <a:avLst/>
          </a:prstGeom>
          <a:noFill/>
          <a:ln w="76200" cmpd="tri">
            <a:solidFill>
              <a:schemeClr val="accent2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4075" y="2420938"/>
            <a:ext cx="7470775" cy="98742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>
          <a:xfrm>
            <a:off x="1271588" y="1371600"/>
            <a:ext cx="4672012" cy="4856163"/>
          </a:xfrm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26150" y="1371600"/>
            <a:ext cx="2633663" cy="4873625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288" y="620713"/>
            <a:ext cx="7470775" cy="14700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altLang="ru-RU" sz="3600" smtClean="0">
                <a:ln>
                  <a:noFill/>
                </a:ln>
                <a:solidFill>
                  <a:srgbClr val="002060"/>
                </a:solidFill>
                <a:effectLst/>
              </a:rPr>
              <a:t> Всемирный День Земли появился</a:t>
            </a:r>
            <a:br>
              <a:rPr lang="ru-RU" altLang="ru-RU" sz="3600" smtClean="0">
                <a:ln>
                  <a:noFill/>
                </a:ln>
                <a:solidFill>
                  <a:srgbClr val="002060"/>
                </a:solidFill>
                <a:effectLst/>
              </a:rPr>
            </a:br>
            <a:r>
              <a:rPr lang="ru-RU" altLang="ru-RU" sz="3600" smtClean="0">
                <a:ln>
                  <a:noFill/>
                </a:ln>
                <a:solidFill>
                  <a:srgbClr val="002060"/>
                </a:solidFill>
                <a:effectLst/>
              </a:rPr>
              <a:t> 22 апреля 1994 г.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7513" y="2097088"/>
            <a:ext cx="4572000" cy="36480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r>
              <a:rPr lang="ru-RU" sz="3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Этот день призван объединять людей планеты в деле защиты окружающей среды. Его можно назвать праздником чистой Воды, Земли и Воздуха – всего, что необходимо для жизни. </a:t>
            </a:r>
          </a:p>
        </p:txBody>
      </p:sp>
      <p:pic>
        <p:nvPicPr>
          <p:cNvPr id="6" name="Picture 3" descr="ca041bb23dc2aff65722945a6f71d8b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89328" y="2088669"/>
            <a:ext cx="3886200" cy="3875088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3"/>
          <p:cNvSpPr>
            <a:spLocks noGrp="1"/>
          </p:cNvSpPr>
          <p:nvPr>
            <p:ph sz="half" idx="1"/>
          </p:nvPr>
        </p:nvSpPr>
        <p:spPr>
          <a:xfrm>
            <a:off x="484188" y="1289050"/>
            <a:ext cx="4038600" cy="4673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1800" smtClean="0"/>
              <a:t> </a:t>
            </a:r>
          </a:p>
          <a:p>
            <a:pPr algn="ctr" eaLnBrk="1" hangingPunct="1">
              <a:buFontTx/>
              <a:buNone/>
            </a:pPr>
            <a:endParaRPr lang="ru-RU" altLang="ru-RU" sz="1800" b="1" smtClean="0">
              <a:solidFill>
                <a:srgbClr val="003399"/>
              </a:solidFill>
            </a:endParaRPr>
          </a:p>
          <a:p>
            <a:pPr algn="ctr" eaLnBrk="1" hangingPunct="1">
              <a:buFontTx/>
              <a:buNone/>
            </a:pPr>
            <a:endParaRPr lang="ru-RU" altLang="ru-RU" sz="1800" b="1" smtClean="0">
              <a:solidFill>
                <a:srgbClr val="003399"/>
              </a:solidFill>
            </a:endParaRPr>
          </a:p>
          <a:p>
            <a:pPr algn="ctr" eaLnBrk="1" hangingPunct="1">
              <a:buFontTx/>
              <a:buNone/>
            </a:pPr>
            <a:endParaRPr lang="ru-RU" altLang="ru-RU" sz="1800" b="1" smtClean="0">
              <a:solidFill>
                <a:srgbClr val="003399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87400" y="488950"/>
            <a:ext cx="7470775" cy="987425"/>
          </a:xfrm>
        </p:spPr>
        <p:txBody>
          <a:bodyPr/>
          <a:lstStyle/>
          <a:p>
            <a:pPr algn="ctr">
              <a:defRPr/>
            </a:pPr>
            <a:r>
              <a:rPr lang="ru-RU" dirty="0" smtClean="0">
                <a:ln>
                  <a:noFill/>
                </a:ln>
                <a:solidFill>
                  <a:srgbClr val="002060"/>
                </a:solidFill>
                <a:effectLst/>
              </a:rPr>
              <a:t>Символ  Дня Земли</a:t>
            </a:r>
            <a:endParaRPr lang="ru-RU" dirty="0"/>
          </a:p>
        </p:txBody>
      </p:sp>
      <p:pic>
        <p:nvPicPr>
          <p:cNvPr id="7" name="Picture 4" descr="Символ Дня Земл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3608" y="1433090"/>
            <a:ext cx="6448490" cy="4836368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altLang="ru-RU" sz="3600" smtClean="0">
                <a:ln>
                  <a:noFill/>
                </a:ln>
                <a:solidFill>
                  <a:srgbClr val="002060"/>
                </a:solidFill>
                <a:effectLst/>
              </a:rPr>
              <a:t>Колокол Мира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0825" y="1155700"/>
            <a:ext cx="4572000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altLang="ru-RU" sz="32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В этот день в разных странах звучит </a:t>
            </a:r>
          </a:p>
          <a:p>
            <a:pPr eaLnBrk="1" hangingPunct="1">
              <a:defRPr/>
            </a:pPr>
            <a:r>
              <a:rPr lang="ru-RU" altLang="ru-RU" sz="32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Колокол Мира, призывающий людей беречь мир и жизнь на Земле, способствовать </a:t>
            </a:r>
          </a:p>
          <a:p>
            <a:pPr eaLnBrk="1" hangingPunct="1">
              <a:defRPr/>
            </a:pPr>
            <a:r>
              <a:rPr lang="ru-RU" altLang="ru-RU" sz="32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дружбе и взаимопониманию </a:t>
            </a:r>
          </a:p>
          <a:p>
            <a:pPr eaLnBrk="1" hangingPunct="1">
              <a:defRPr/>
            </a:pPr>
            <a:r>
              <a:rPr lang="ru-RU" altLang="ru-RU" sz="32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всех народов.</a:t>
            </a:r>
          </a:p>
        </p:txBody>
      </p:sp>
      <p:pic>
        <p:nvPicPr>
          <p:cNvPr id="9" name="Picture 4" descr="Колокол Мира в Инд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6016" y="1804763"/>
            <a:ext cx="4136630" cy="3888432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14438" y="0"/>
            <a:ext cx="7470775" cy="18573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CC3300"/>
                </a:solidFill>
              </a:rPr>
              <a:t/>
            </a:r>
            <a:br>
              <a:rPr lang="ru-RU" dirty="0" smtClean="0">
                <a:solidFill>
                  <a:srgbClr val="CC3300"/>
                </a:solidFill>
              </a:rPr>
            </a:br>
            <a:r>
              <a:rPr lang="ru-RU" dirty="0" smtClean="0">
                <a:solidFill>
                  <a:srgbClr val="CC3300"/>
                </a:solidFill>
              </a:rPr>
              <a:t/>
            </a:r>
            <a:br>
              <a:rPr lang="ru-RU" dirty="0" smtClean="0">
                <a:solidFill>
                  <a:srgbClr val="CC3300"/>
                </a:solidFill>
              </a:rPr>
            </a:br>
            <a:r>
              <a:rPr lang="ru-RU" dirty="0" smtClean="0">
                <a:solidFill>
                  <a:srgbClr val="CC3300"/>
                </a:solidFill>
              </a:rPr>
              <a:t/>
            </a:r>
            <a:br>
              <a:rPr lang="ru-RU" dirty="0" smtClean="0">
                <a:solidFill>
                  <a:srgbClr val="CC3300"/>
                </a:solidFill>
              </a:rPr>
            </a:br>
            <a:endParaRPr lang="ru-RU" dirty="0"/>
          </a:p>
        </p:txBody>
      </p:sp>
      <p:pic>
        <p:nvPicPr>
          <p:cNvPr id="6" name="Picture 3" descr="na20033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0600" y="381001"/>
            <a:ext cx="6879650" cy="4632176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55650" y="5373688"/>
            <a:ext cx="7777163" cy="12731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sz="32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В России День Земли официально отмечается с 1998 года  как день защиты </a:t>
            </a:r>
            <a:r>
              <a:rPr lang="ru-RU" sz="3200" b="1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защиты</a:t>
            </a:r>
            <a:r>
              <a:rPr lang="ru-RU" sz="32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Земли от опасности.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6025" y="0"/>
            <a:ext cx="7470775" cy="987425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>
          <a:xfrm>
            <a:off x="1271588" y="1371600"/>
            <a:ext cx="4672012" cy="4856163"/>
          </a:xfrm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26150" y="1371600"/>
            <a:ext cx="2633663" cy="48736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5" name="Picture 3" descr="1657_s_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2931840"/>
            <a:ext cx="3657600" cy="2743200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vf_25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8200" y="188640"/>
            <a:ext cx="4038600" cy="2743200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OINARUS-2006-23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3400" y="188640"/>
            <a:ext cx="3657600" cy="2743200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T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8200" y="2931840"/>
            <a:ext cx="4038600" cy="2759075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07950" y="5691188"/>
            <a:ext cx="8872538" cy="9779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ru-RU" sz="24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В этот день все желающие принимают участие в благоустройстве и озеленении своих дворов и улиц, различных  экологических мероприятиях, фестивалях и акциях.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27088" y="414338"/>
            <a:ext cx="7859712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Экология-это наука, которая учит бережно относиться к окружающему миру, к нашей Земле.</a:t>
            </a:r>
          </a:p>
        </p:txBody>
      </p:sp>
      <p:pic>
        <p:nvPicPr>
          <p:cNvPr id="6" name="Picture 2" descr="marsh_parkov-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87624" y="1340768"/>
            <a:ext cx="6720747" cy="5040560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850" y="404813"/>
            <a:ext cx="6634163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Экологические проблемы мира</a:t>
            </a:r>
          </a:p>
        </p:txBody>
      </p:sp>
      <p:pic>
        <p:nvPicPr>
          <p:cNvPr id="6" name="Picture 9" descr="мусор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1050995"/>
            <a:ext cx="4570501" cy="2497832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219700" y="1268413"/>
            <a:ext cx="3313113" cy="22479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8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Мусор постепенно становится монстром, который уничтожает нашу Землю!</a:t>
            </a:r>
          </a:p>
        </p:txBody>
      </p:sp>
      <p:pic>
        <p:nvPicPr>
          <p:cNvPr id="8" name="Picture 6" descr="загрязнение воды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18432" y="3490151"/>
            <a:ext cx="3715648" cy="3236210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384175" y="3789363"/>
            <a:ext cx="4572000" cy="22463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8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Загрязнение воды приводит к размножению малярийных комаров, из-за чего ежегодно умирает  несколько тысяч людей.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загрязнение воздух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4800600" cy="3810000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148263" y="476250"/>
            <a:ext cx="3455987" cy="24193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8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Загрязнение воздуха ядовитыми выбросами в вызывает различные болезни у людей.</a:t>
            </a:r>
          </a:p>
        </p:txBody>
      </p:sp>
      <p:pic>
        <p:nvPicPr>
          <p:cNvPr id="7" name="Picture 8" descr="загрязнение почвы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95936" y="3333166"/>
            <a:ext cx="4813134" cy="3206396"/>
          </a:xfrm>
          <a:prstGeom prst="rect">
            <a:avLst/>
          </a:prstGeom>
          <a:noFill/>
          <a:ln>
            <a:noFill/>
          </a:ln>
          <a:effectLst>
            <a:softEdge rad="1651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23850" y="4070350"/>
            <a:ext cx="3773488" cy="20875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Загрязнение и опустошение почвы приводит к тому, что отравляющие вещества поглощаются человеком вместе с пищей и водой.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'Универсальная'">
  <a:themeElements>
    <a:clrScheme name="Korea03">
      <a:dk1>
        <a:srgbClr val="000000"/>
      </a:dk1>
      <a:lt1>
        <a:srgbClr val="FFFFFF"/>
      </a:lt1>
      <a:dk2>
        <a:srgbClr val="0362B9"/>
      </a:dk2>
      <a:lt2>
        <a:srgbClr val="BCE7FA"/>
      </a:lt2>
      <a:accent1>
        <a:srgbClr val="3DB5DB"/>
      </a:accent1>
      <a:accent2>
        <a:srgbClr val="DF9B29"/>
      </a:accent2>
      <a:accent3>
        <a:srgbClr val="6699FF"/>
      </a:accent3>
      <a:accent4>
        <a:srgbClr val="D361AA"/>
      </a:accent4>
      <a:accent5>
        <a:srgbClr val="A3D75D"/>
      </a:accent5>
      <a:accent6>
        <a:srgbClr val="D36161"/>
      </a:accent6>
      <a:hlink>
        <a:srgbClr val="FF9933"/>
      </a:hlink>
      <a:folHlink>
        <a:srgbClr val="FF3399"/>
      </a:folHlink>
    </a:clrScheme>
    <a:fontScheme name="Korea03">
      <a:majorFont>
        <a:latin typeface="Corbel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w Cen MT"/>
        <a:ea typeface=""/>
        <a:cs typeface=""/>
        <a:font script="Jpan" typeface="HGｺﾞｼｯｸE"/>
        <a:font script="Hang" typeface="휴먼모음T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orea03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hade val="100000"/>
                <a:satMod val="115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'Универсальная'</Template>
  <TotalTime>605</TotalTime>
  <Words>425</Words>
  <Application>Microsoft Office PowerPoint</Application>
  <PresentationFormat>On-screen Show (4:3)</PresentationFormat>
  <Paragraphs>44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Corbel</vt:lpstr>
      <vt:lpstr>Tw Cen MT</vt:lpstr>
      <vt:lpstr>Wingdings 2</vt:lpstr>
      <vt:lpstr>Wingdings</vt:lpstr>
      <vt:lpstr>Calibri</vt:lpstr>
      <vt:lpstr>Тема 'Универсальная'</vt:lpstr>
      <vt:lpstr>PowerPoint Presentation</vt:lpstr>
      <vt:lpstr> Всемирный День Земли появился  22 апреля 1994 г. </vt:lpstr>
      <vt:lpstr>Символ  Дня Земли</vt:lpstr>
      <vt:lpstr>Колокол Мира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Спасибо за внимание</vt:lpstr>
    </vt:vector>
  </TitlesOfParts>
  <Company>SSaa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Михаил Казаков</dc:creator>
  <cp:lastModifiedBy>word</cp:lastModifiedBy>
  <cp:revision>76</cp:revision>
  <dcterms:created xsi:type="dcterms:W3CDTF">2009-04-29T08:59:19Z</dcterms:created>
  <dcterms:modified xsi:type="dcterms:W3CDTF">2020-04-20T12:56:37Z</dcterms:modified>
</cp:coreProperties>
</file>