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6" r:id="rId2"/>
    <p:sldId id="258" r:id="rId3"/>
    <p:sldId id="260" r:id="rId4"/>
    <p:sldId id="266" r:id="rId5"/>
    <p:sldId id="267" r:id="rId6"/>
    <p:sldId id="283" r:id="rId7"/>
    <p:sldId id="285" r:id="rId8"/>
    <p:sldId id="284" r:id="rId9"/>
    <p:sldId id="286" r:id="rId10"/>
    <p:sldId id="262" r:id="rId11"/>
    <p:sldId id="287" r:id="rId12"/>
    <p:sldId id="265" r:id="rId13"/>
    <p:sldId id="268" r:id="rId14"/>
    <p:sldId id="269" r:id="rId15"/>
    <p:sldId id="270" r:id="rId16"/>
    <p:sldId id="28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246" autoAdjust="0"/>
  </p:normalViewPr>
  <p:slideViewPr>
    <p:cSldViewPr>
      <p:cViewPr varScale="1">
        <p:scale>
          <a:sx n="54" d="100"/>
          <a:sy n="54" d="100"/>
        </p:scale>
        <p:origin x="-3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CBBC19-0F4A-440D-AF49-5C853FA0A066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D71ECE-5B81-4731-8580-F5C3BC1A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C2DFAF-D300-40BC-BFBE-A18028B13E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EC4F2-34C8-4739-B1D0-AA35639BCA9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AF2B-A34A-419E-9928-E65D14A27B68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287F-B684-429A-B515-3B1C00370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3E0D-45A3-4918-9DC9-E03ECBF604C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62FE-8013-4D4A-B4BE-DCF97D8C7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BFE0-CA88-4026-B8A3-9DDDB357D11B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2827-9E1E-4678-91A9-EF55DF60F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BAD8-D71E-4EC5-B28C-F7D91872CBC7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5435-035A-4D3F-AA5A-612F04086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674D-1868-4F89-8630-DA307B7299C9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840D-3335-41CA-97CA-F3E943D73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4E77-7154-4B81-8FEA-07317644FFD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E758-ACB4-4CB9-A00B-46B89AF91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3C55-B6A5-4108-A243-3B3C4E97774D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9C9-90CE-49EB-A264-DA9DC424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1588-F3B0-406D-BAEF-9CF79112E6F9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6E38-C03A-4C54-889A-44E8C75B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C23F-0852-4D66-8018-8617C4BFF941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3D7D-4909-48F3-B097-CA2075F4B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2EA5-A97B-4157-8E39-AE055166DCD0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6927-A3CD-420F-8FF6-583E50C0E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F9E1-E30E-4E1D-8DF4-40E3FBB0588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F8F6-B4B6-460E-9C4A-E56AB618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EE53B-FC19-48E4-B8CE-F424FE791643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69F9B-8C08-4022-A10C-95220D4DB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919064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91906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91906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91906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919064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919064"/>
        </a:buClr>
        <a:buSzPct val="130000"/>
        <a:buFont typeface="Georgia" pitchFamily="18" charset="0"/>
        <a:buChar char="*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919064"/>
        </a:buClr>
        <a:buSzPct val="130000"/>
        <a:buFont typeface="Georgia" pitchFamily="18" charset="0"/>
        <a:buChar char="*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919064"/>
        </a:buClr>
        <a:buSzPct val="130000"/>
        <a:buFont typeface="Georgia" pitchFamily="18" charset="0"/>
        <a:buChar char="*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919064"/>
        </a:buClr>
        <a:buSzPct val="130000"/>
        <a:buFont typeface="Georgia" pitchFamily="18" charset="0"/>
        <a:buChar char="*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919064"/>
        </a:buClr>
        <a:buSzPct val="130000"/>
        <a:buFont typeface="Georgia" pitchFamily="18" charset="0"/>
        <a:buChar char="*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История - Презентации - Каталог файлов - Всё для Школь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27088" y="3429000"/>
            <a:ext cx="612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Подготовила</a:t>
            </a:r>
          </a:p>
          <a:p>
            <a:r>
              <a:rPr lang="ru-RU" sz="2000">
                <a:latin typeface="Cambria" pitchFamily="18" charset="0"/>
              </a:rPr>
              <a:t>Воспитатель : Маслаковская Инна Геннадьевна</a:t>
            </a:r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r>
              <a:rPr lang="ru-RU">
                <a:latin typeface="Cambria" pitchFamily="18" charset="0"/>
              </a:rPr>
              <a:t>                                                                    2020 г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856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МБДОУ «Росинка»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Урок окружающего мира в 4 классе по тем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36838"/>
            <a:ext cx="6657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3" cy="2232248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rgbClr val="00B0F0"/>
                </a:solidFill>
              </a:rPr>
              <a:t>Тогда еще никто не знал, что в историю человечества она войдет как самая кровопролитная. Никто не догадывался, что советскому народу предстоит пройти через нечеловеческие испытания, пройти и победить. Избавить мир от фашизма, показав всем, что дух солдата Красной Армии не дано сломить захватчикам.</a:t>
            </a:r>
            <a:br>
              <a:rPr lang="ru-RU" sz="2400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2636838"/>
            <a:ext cx="2735263" cy="3529012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Чтобы одолеть сильного врага, необходимо было вооружить наши войска. В Победе нашей армии  помогла  военная  техника..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>
            <a:normAutofit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i="1" dirty="0" smtClean="0">
                <a:solidFill>
                  <a:srgbClr val="FFFF00"/>
                </a:solidFill>
              </a:rPr>
              <a:t>           Оружие Победы.</a:t>
            </a:r>
            <a:r>
              <a:rPr lang="en-US" sz="4400" i="1" dirty="0" smtClean="0">
                <a:solidFill>
                  <a:srgbClr val="FFFF00"/>
                </a:solidFill>
              </a:rPr>
              <a:t> </a:t>
            </a:r>
            <a:endParaRPr lang="ru-RU" sz="4400" i="1" dirty="0">
              <a:solidFill>
                <a:srgbClr val="FFFF00"/>
              </a:solidFill>
            </a:endParaRPr>
          </a:p>
        </p:txBody>
      </p:sp>
      <p:pic>
        <p:nvPicPr>
          <p:cNvPr id="26627" name="Рисунок 3" descr="http://img1.liveinternet.ru/images/attach/c/0/44/889/44889198_RSZO_BM3112_Katyush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58340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680521" cy="1008112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Оружие Победы.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4643438" y="4581525"/>
            <a:ext cx="4321175" cy="2160588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00B0F0"/>
                </a:solidFill>
              </a:rPr>
              <a:t>В борьбе с врагом была задействована вся техника: самолёты, танки, бронемашины, подводные лодки, боевые корабли, артиллерийские орудия.</a:t>
            </a:r>
          </a:p>
        </p:txBody>
      </p:sp>
      <p:pic>
        <p:nvPicPr>
          <p:cNvPr id="27651" name="Рисунок 5" descr="http://www.afanasy.biz/upload/iblock/a4d/soc_09082012_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3786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http://www.gotorussia.ru/excursions/v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63"/>
            <a:ext cx="4321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http://ship.bsu.by/sm.ashx?guid=7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500438"/>
            <a:ext cx="44037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84150"/>
            <a:ext cx="7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 altLang="ru-RU" sz="600"/>
          </a:p>
          <a:p>
            <a:pPr eaLnBrk="0" hangingPunct="0"/>
            <a:r>
              <a:rPr lang="ru-RU" altLang="ru-RU" sz="1000">
                <a:solidFill>
                  <a:srgbClr val="333333"/>
                </a:solidFill>
                <a:latin typeface="inherit"/>
              </a:rPr>
              <a:t>  </a:t>
            </a:r>
            <a:endParaRPr lang="ru-RU" altLang="ru-RU" sz="20400">
              <a:solidFill>
                <a:srgbClr val="333333"/>
              </a:solidFill>
              <a:latin typeface="inherit"/>
            </a:endParaRPr>
          </a:p>
          <a:p>
            <a:pPr eaLnBrk="0" hangingPunct="0"/>
            <a:r>
              <a:rPr lang="ru-RU" altLang="ru-RU" sz="800">
                <a:solidFill>
                  <a:srgbClr val="858F97"/>
                </a:solidFill>
                <a:latin typeface="inherit"/>
              </a:rPr>
              <a:t>©</a:t>
            </a:r>
            <a:endParaRPr lang="ru-RU" altLang="ru-RU" sz="1000">
              <a:solidFill>
                <a:srgbClr val="333333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БМ 31 -12</a:t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         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353425" cy="1873250"/>
          </a:xfrm>
        </p:spPr>
        <p:txBody>
          <a:bodyPr rtlCol="0">
            <a:normAutofit lnSpcReduction="10000"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/>
              <a:t>В самом начале войны советские конструкторы создали боевую ракету - реактивный снаряд для знаменитого миномета «Катюша». «Катюша» стреляла реактивными снарядами по рельсовым направляющим, а дальность ее стрельбы составляла 8 </a:t>
            </a:r>
            <a:r>
              <a:rPr lang="ru-RU" sz="2400" dirty="0" smtClean="0"/>
              <a:t>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8" descr="История легендарной Катюши. Ис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36838"/>
            <a:ext cx="6553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</a:t>
            </a:r>
            <a:endParaRPr lang="ru-RU" sz="1600" dirty="0"/>
          </a:p>
        </p:txBody>
      </p:sp>
      <p:sp>
        <p:nvSpPr>
          <p:cNvPr id="29698" name="Текст 4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80400" cy="1655763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FF00"/>
                </a:solidFill>
              </a:rPr>
              <a:t>4 июля 1941 года, «день рождения» легендарной «Катюше», - 75 лет назад в этот день прозвучал первый залп батарей реактивных миномётов</a:t>
            </a:r>
            <a:r>
              <a:rPr lang="ru-RU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9699" name="Picture 2" descr="Реактивные установки залпового огня (Катюши) наносят удар по вра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12975"/>
            <a:ext cx="67691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poetomu.ru/_pu/2/s24456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333375"/>
            <a:ext cx="40274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http://www.poetomu.ru/_pu/2/s42408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429000"/>
            <a:ext cx="40322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4150" y="3182938"/>
            <a:ext cx="4819650" cy="3675062"/>
          </a:xfrm>
        </p:spPr>
        <p:txBody>
          <a:bodyPr rtlCol="0">
            <a:normAutofit fontScale="70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Сзади вдруг раздался скрежет, гул, и через нас на высоту полетели огненные стрелы... На высоте все покрылось огнем, дымом и пылью.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нас донесся страшный грохот. Когда все это улеглось и раздалась команда "Вперед", мы заняли высоту, почти не встретив сопротивления, так чисто "сыграли катюши"... На высоте, когда мы туда поднялись, увидели, что все перепахано. Следов от окопов, в которых находились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немцы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почти не осталось. Было много трупов вражеских солдат. Раненных фашистов перевязывали наши санитарки и, вместе с небольшим количеством оставшихся в живых, отправляли в тыл. На лицах немцев был испуг. Они еще не поняли, что с ними произошло, и не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оправились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залпа "Катюш".</a:t>
            </a:r>
          </a:p>
        </p:txBody>
      </p:sp>
      <p:sp>
        <p:nvSpPr>
          <p:cNvPr id="30724" name="Текст 3"/>
          <p:cNvSpPr>
            <a:spLocks noGrp="1"/>
          </p:cNvSpPr>
          <p:nvPr>
            <p:ph type="body" sz="half" idx="2"/>
          </p:nvPr>
        </p:nvSpPr>
        <p:spPr>
          <a:xfrm>
            <a:off x="4262438" y="333375"/>
            <a:ext cx="4557712" cy="3090863"/>
          </a:xfrm>
        </p:spPr>
        <p:txBody>
          <a:bodyPr/>
          <a:lstStyle/>
          <a:p>
            <a:r>
              <a:rPr lang="ru-RU" sz="2800" smtClean="0">
                <a:solidFill>
                  <a:srgbClr val="FFFF00"/>
                </a:solidFill>
              </a:rPr>
              <a:t>По своей боевой мощи "Катюша" не имела себе равных</a:t>
            </a:r>
            <a:r>
              <a:rPr lang="ru-RU" smtClean="0">
                <a:solidFill>
                  <a:srgbClr val="FFFF00"/>
                </a:solidFill>
              </a:rPr>
              <a:t>.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endParaRPr lang="ru-RU" smtClean="0">
              <a:solidFill>
                <a:srgbClr val="FFFF00"/>
              </a:solidFill>
            </a:endParaRP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1600" smtClean="0"/>
              <a:t>Воспоминания ветерана войны Владимира Яковлевича Ильяшенко.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Война 1941 1945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33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3816" y="188640"/>
            <a:ext cx="4790184" cy="648072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Долгожданная Победа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2770" name="Текст 7"/>
          <p:cNvSpPr>
            <a:spLocks noGrp="1"/>
          </p:cNvSpPr>
          <p:nvPr>
            <p:ph type="body" idx="1"/>
          </p:nvPr>
        </p:nvSpPr>
        <p:spPr>
          <a:xfrm>
            <a:off x="107950" y="260350"/>
            <a:ext cx="4535488" cy="6264275"/>
          </a:xfrm>
        </p:spPr>
        <p:txBody>
          <a:bodyPr/>
          <a:lstStyle/>
          <a:p>
            <a:pPr algn="l"/>
            <a:r>
              <a:rPr lang="ru-RU" sz="1800" smtClean="0">
                <a:solidFill>
                  <a:schemeClr val="tx1"/>
                </a:solidFill>
              </a:rPr>
              <a:t>Долгие годы продолжалась кровавая война, но враг был разгромлен, и 9 мая 1945 года тысячи людей вышли  на улицы столицы. Народ ликовал и пел, прямо на улицах кружились пары в победном вальсе. Люди смеялись, плакали, незнакомые обнимали друг друга. Это был праздник всего народа со слезами на глазах! Все радовались великой победе над врагом и оплакивали погибших. А 24 июня 1945 года в Москве прошел парад Победы</a:t>
            </a:r>
          </a:p>
        </p:txBody>
      </p:sp>
      <p:pic>
        <p:nvPicPr>
          <p:cNvPr id="32771" name="Picture 2" descr="Великая Отечественная Война &quot; uCrazy.ru - Источник Хорошего Настро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3978275"/>
            <a:ext cx="4237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Вторая Мировая Война :: Megatorrents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917575"/>
            <a:ext cx="4249737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К 65 летию Великой Победы (54 фото) - Развлекательный портал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3694113"/>
            <a:ext cx="41751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2"/>
          <p:cNvSpPr>
            <a:spLocks noGrp="1"/>
          </p:cNvSpPr>
          <p:nvPr>
            <p:ph type="body" idx="1"/>
          </p:nvPr>
        </p:nvSpPr>
        <p:spPr>
          <a:xfrm>
            <a:off x="26988" y="-315913"/>
            <a:ext cx="4900612" cy="4897438"/>
          </a:xfrm>
        </p:spPr>
        <p:txBody>
          <a:bodyPr/>
          <a:lstStyle/>
          <a:p>
            <a:pPr algn="l"/>
            <a:r>
              <a:rPr lang="ru-RU" sz="2800" smtClean="0"/>
              <a:t/>
            </a:r>
            <a:br>
              <a:rPr lang="ru-RU" sz="2800" smtClean="0"/>
            </a:br>
            <a:r>
              <a:rPr lang="ru-RU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В честь этого замечательного праздника каждый год 9 мая во всех городах России проходят торжества. </a:t>
            </a:r>
          </a:p>
          <a:p>
            <a:endParaRPr lang="ru-RU" sz="2800" smtClean="0"/>
          </a:p>
        </p:txBody>
      </p:sp>
      <p:pic>
        <p:nvPicPr>
          <p:cNvPr id="33794" name="Picture 2" descr="Более 360 фронтовиков на Дальнем Востоке получат квартиры в 2011 г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4149725"/>
            <a:ext cx="4010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Молодёжь за честный интернет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429000"/>
            <a:ext cx="266382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Смотреть онлайн 1812 - Восход Победы. Фильм 2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60350"/>
            <a:ext cx="401002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107950" y="1582738"/>
            <a:ext cx="44640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ahoma" pitchFamily="34" charset="0"/>
                <a:cs typeface="Tahoma" pitchFamily="34" charset="0"/>
              </a:rPr>
              <a:t>22 июня 1941 года немецкие войска перешли границу Советского Союза.</a:t>
            </a:r>
          </a:p>
          <a:p>
            <a:r>
              <a:rPr lang="ru-RU" sz="2000">
                <a:latin typeface="Tahoma" pitchFamily="34" charset="0"/>
                <a:cs typeface="Tahoma" pitchFamily="34" charset="0"/>
              </a:rPr>
              <a:t>Утром по радио было передано важное правительственное сообщение: «Внимание, говорит Москва! Граждане и гражданки Советского Союза! Сегодня в 4 часа утра без всякого объявления войны германские вооруженные силы атаковали границы Советского Союза. Началась Великая Отечественная война советского народа против немецко-фашистских захватчиков. Наше дело правое, враг будет разбит. Победа будет за нами! 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332656"/>
            <a:ext cx="3744415" cy="124968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i="1" dirty="0" smtClean="0">
                <a:solidFill>
                  <a:srgbClr val="00B0F0"/>
                </a:solidFill>
              </a:rPr>
              <a:t>Начало воины</a:t>
            </a:r>
            <a:endParaRPr lang="ru-RU" sz="4400" i="1" dirty="0">
              <a:solidFill>
                <a:srgbClr val="00B0F0"/>
              </a:solidFill>
            </a:endParaRPr>
          </a:p>
        </p:txBody>
      </p:sp>
      <p:pic>
        <p:nvPicPr>
          <p:cNvPr id="15363" name="Picture 2" descr="Начало войны - Начало войны - Фото по истор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467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hram-troicy.prihod.ru/users/67/1167/editor_files/image/9bf14038acf5804f55e8e2834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8958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16632"/>
            <a:ext cx="3995936" cy="2016224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Первые часы войны.</a:t>
            </a:r>
            <a:br>
              <a:rPr lang="ru-RU" sz="28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Фашисты с воздуха бомбили наши границы, горели города и сёла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7411" name="Picture 4" descr="С тех пор совсем не ем мороженого. - 17 Декабря 2012 - Информационный портал Лиозно - Белару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1862138"/>
            <a:ext cx="4824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Тема: &quot;70 лет битвы под Москвой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3357563"/>
            <a:ext cx="48244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816424" cy="5182512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На борьбу с врагом поднялась вся наша огромная страна</a:t>
            </a:r>
            <a:r>
              <a:rPr lang="ru-RU" sz="3200" dirty="0" smtClean="0">
                <a:solidFill>
                  <a:srgbClr val="92D050"/>
                </a:solidFill>
              </a:rPr>
              <a:t>.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18434" name="Picture 8" descr="Kate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4300"/>
            <a:ext cx="457517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ретро, война, солдат - (картинка, изображение, фото, обои 24669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00438"/>
            <a:ext cx="45005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ВЕЛИКАЯ ОТЕЧЕСТВЕННАЯ ВОЙНА 1941 19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24263"/>
            <a:ext cx="40576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5" y="5013176"/>
            <a:ext cx="3816423" cy="1709042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Наравне с мужчинами-воинами, нашу землю от фашистов геройски защищали старики, женщины и дети.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458" name="Picture 6" descr="Как началась великая отечественная война 22 июня 1941 года - тема дня в женском онлайн журнале Wictor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2276475"/>
            <a:ext cx="43307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sasha_bogdanov - Русские дети и война 1941-1945 Они воевали не ради того чтоб Янукович и Путин сдали Киев бендеровца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88913"/>
            <a:ext cx="4127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0" y="3392488"/>
            <a:ext cx="46688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Великая Отечественная. . Они и Мы. . Дети войны Жизнь в ССС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" y="111125"/>
            <a:ext cx="3683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uslide.ru/images/17/23960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Дети во времена великой отечественной войны (24 фото) - Интересное - Релакс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48823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332656"/>
            <a:ext cx="7334200" cy="1224136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Девочки помогали в госпиталях, ухаживали за раненными бойцами.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Великая Отечественная Война (1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68405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92696"/>
            <a:ext cx="7550223" cy="864096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Мальчики, женщины, старики помогали рыть окопы.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sch76-muzeum.narod.ru/deti.files/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43288"/>
            <a:ext cx="39655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http://sovch.chuvashia.com/wp-content/uploads/2014/01/%D0%B4%D0%B5%D1%82%D0%B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1767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60350"/>
            <a:ext cx="4254500" cy="2663825"/>
          </a:xfrm>
        </p:spPr>
        <p:txBody>
          <a:bodyPr/>
          <a:lstStyle/>
          <a:p>
            <a:r>
              <a:rPr lang="ru-RU" smtClean="0"/>
              <a:t>Тяжело детям было в годы войны. Многие оставались сиротами, потеряв своих близких, многих детей немцы уводили в концлагеря. </a:t>
            </a:r>
          </a:p>
        </p:txBody>
      </p:sp>
      <p:pic>
        <p:nvPicPr>
          <p:cNvPr id="24580" name="Picture 8" descr="http://images.webpark.ru/uploads55/131204/Childs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300288"/>
            <a:ext cx="367188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</TotalTime>
  <Words>374</Words>
  <Application>Microsoft Office PowerPoint</Application>
  <PresentationFormat>Экран (4:3)</PresentationFormat>
  <Paragraphs>27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Cambria</vt:lpstr>
      <vt:lpstr>Arial</vt:lpstr>
      <vt:lpstr>Calibri</vt:lpstr>
      <vt:lpstr>Georgia</vt:lpstr>
      <vt:lpstr>Tahoma</vt:lpstr>
      <vt:lpstr>inherit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Оружие победы</dc:title>
  <dc:creator>1234567890</dc:creator>
  <cp:lastModifiedBy>user</cp:lastModifiedBy>
  <cp:revision>44</cp:revision>
  <dcterms:created xsi:type="dcterms:W3CDTF">2015-04-22T14:29:03Z</dcterms:created>
  <dcterms:modified xsi:type="dcterms:W3CDTF">2020-04-19T15:03:20Z</dcterms:modified>
</cp:coreProperties>
</file>