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6" r:id="rId2"/>
    <p:sldId id="258" r:id="rId3"/>
    <p:sldId id="260" r:id="rId4"/>
    <p:sldId id="266" r:id="rId5"/>
    <p:sldId id="267" r:id="rId6"/>
    <p:sldId id="283" r:id="rId7"/>
    <p:sldId id="285" r:id="rId8"/>
    <p:sldId id="284" r:id="rId9"/>
    <p:sldId id="286" r:id="rId10"/>
    <p:sldId id="262" r:id="rId11"/>
    <p:sldId id="287" r:id="rId12"/>
    <p:sldId id="265" r:id="rId13"/>
    <p:sldId id="268" r:id="rId14"/>
    <p:sldId id="269" r:id="rId15"/>
    <p:sldId id="270" r:id="rId16"/>
    <p:sldId id="282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246" autoAdjust="0"/>
  </p:normalViewPr>
  <p:slideViewPr>
    <p:cSldViewPr>
      <p:cViewPr varScale="1">
        <p:scale>
          <a:sx n="54" d="100"/>
          <a:sy n="54" d="100"/>
        </p:scale>
        <p:origin x="-376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1CBBC19-0F4A-440D-AF49-5C853FA0A06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CD71ECE-5B81-4731-8580-F5C3BC1A9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C2DFAF-D300-40BC-BFBE-A18028B13EF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4EC4F2-34C8-4739-B1D0-AA35639BCA9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BAF2B-A34A-419E-9928-E65D14A27B6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8287F-B684-429A-B515-3B1C00370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C3E0D-45A3-4918-9DC9-E03ECBF604C2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362FE-8013-4D4A-B4BE-DCF97D8C7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5BFE0-CA88-4026-B8A3-9DDDB357D11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B2827-9E1E-4678-91A9-EF55DF60F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7BAD8-D71E-4EC5-B28C-F7D91872CBC7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D5435-035A-4D3F-AA5A-612F040862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8674D-1868-4F89-8630-DA307B7299C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7840D-3335-41CA-97CA-F3E943D73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44E77-7154-4B81-8FEA-07317644FFD5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6E758-ACB4-4CB9-A00B-46B89AF91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83C55-B6A5-4108-A243-3B3C4E97774D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239C9-90CE-49EB-A264-DA9DC424FD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41588-F3B0-406D-BAEF-9CF79112E6F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6E38-C03A-4C54-889A-44E8C75B3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7C23F-0852-4D66-8018-8617C4BFF941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73D7D-4909-48F3-B097-CA2075F4B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2EA5-A97B-4157-8E39-AE055166DCD0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06927-A3CD-420F-8FF6-583E50C0E6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5F9E1-E30E-4E1D-8DF4-40E3FBB05882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9F8F6-B4B6-460E-9C4A-E56AB618F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CEE53B-FC19-48E4-B8CE-F424FE791643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769F9B-8C08-4022-A10C-95220D4DB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919064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919064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Calibri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919064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Calibri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919064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Calibri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919064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Calibri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919064"/>
        </a:buClr>
        <a:buSzPct val="130000"/>
        <a:buFont typeface="Georgia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919064"/>
        </a:buClr>
        <a:buSzPct val="130000"/>
        <a:buFont typeface="Georgia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919064"/>
        </a:buClr>
        <a:buSzPct val="130000"/>
        <a:buFont typeface="Georgia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919064"/>
        </a:buClr>
        <a:buSzPct val="130000"/>
        <a:buFont typeface="Georgia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919064"/>
        </a:buClr>
        <a:buSzPct val="130000"/>
        <a:buFont typeface="Georgia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История - Презентации - Каталог файлов - Всё для Школь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38" y="0"/>
            <a:ext cx="9151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27088" y="3429000"/>
            <a:ext cx="6121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Подготовила</a:t>
            </a:r>
          </a:p>
          <a:p>
            <a:r>
              <a:rPr lang="ru-RU" sz="2000">
                <a:latin typeface="Cambria" pitchFamily="18" charset="0"/>
              </a:rPr>
              <a:t>Воспитатель : Маслаковская Инна Геннадьевна</a:t>
            </a:r>
            <a:endParaRPr lang="ru-RU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  <a:p>
            <a:r>
              <a:rPr lang="ru-RU">
                <a:latin typeface="Cambria" pitchFamily="18" charset="0"/>
              </a:rPr>
              <a:t>                                                                    2020 г</a:t>
            </a: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179388" y="260350"/>
            <a:ext cx="8856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МБДОУ «Росинка»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Урок окружающего мира в 4 классе по тем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636838"/>
            <a:ext cx="665797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3" cy="2232248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>
                <a:solidFill>
                  <a:srgbClr val="00B0F0"/>
                </a:solidFill>
              </a:rPr>
              <a:t>Тогда еще никто не знал, что в историю человечества она войдет как самая кровопролитная. Никто не догадывался, что советскому народу предстоит пройти через нечеловеческие испытания, пройти и победить. Избавить мир от фашизма, показав всем, что дух солдата Красной Армии не дано сломить захватчикам.</a:t>
            </a:r>
            <a:br>
              <a:rPr lang="ru-RU" sz="2400" dirty="0">
                <a:solidFill>
                  <a:srgbClr val="00B0F0"/>
                </a:solidFill>
              </a:rPr>
            </a:br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50" y="2636838"/>
            <a:ext cx="2735263" cy="3529012"/>
          </a:xfrm>
        </p:spPr>
        <p:txBody>
          <a:bodyPr/>
          <a:lstStyle/>
          <a:p>
            <a:r>
              <a:rPr lang="ru-RU" sz="2400" smtClean="0">
                <a:solidFill>
                  <a:schemeClr val="tx1"/>
                </a:solidFill>
              </a:rPr>
              <a:t>Чтобы одолеть сильного врага, необходимо было вооружить наши войска. В Победе нашей армии  помогла  военная  техника..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008112"/>
          </a:xfrm>
        </p:spPr>
        <p:txBody>
          <a:bodyPr>
            <a:normAutofit/>
          </a:bodyPr>
          <a:lstStyle/>
          <a:p>
            <a:pPr marL="18288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400" i="1" dirty="0" smtClean="0">
                <a:solidFill>
                  <a:srgbClr val="FFFF00"/>
                </a:solidFill>
              </a:rPr>
              <a:t>           Оружие Победы.</a:t>
            </a:r>
            <a:r>
              <a:rPr lang="en-US" sz="4400" i="1" dirty="0" smtClean="0">
                <a:solidFill>
                  <a:srgbClr val="FFFF00"/>
                </a:solidFill>
              </a:rPr>
              <a:t> </a:t>
            </a:r>
            <a:endParaRPr lang="ru-RU" sz="4400" i="1" dirty="0">
              <a:solidFill>
                <a:srgbClr val="FFFF00"/>
              </a:solidFill>
            </a:endParaRPr>
          </a:p>
        </p:txBody>
      </p:sp>
      <p:pic>
        <p:nvPicPr>
          <p:cNvPr id="26627" name="Рисунок 3" descr="http://img1.liveinternet.ru/images/attach/c/0/44/889/44889198_RSZO_BM3112_Katyusha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2349500"/>
            <a:ext cx="583406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60648"/>
            <a:ext cx="4680521" cy="1008112"/>
          </a:xfrm>
        </p:spPr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400" dirty="0" smtClean="0">
                <a:solidFill>
                  <a:srgbClr val="FFFF00"/>
                </a:solidFill>
              </a:rPr>
              <a:t>Оружие Победы.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4643438" y="4581525"/>
            <a:ext cx="4321175" cy="2160588"/>
          </a:xfrm>
        </p:spPr>
        <p:txBody>
          <a:bodyPr/>
          <a:lstStyle/>
          <a:p>
            <a:pPr algn="l"/>
            <a:r>
              <a:rPr lang="ru-RU" smtClean="0">
                <a:solidFill>
                  <a:srgbClr val="00B0F0"/>
                </a:solidFill>
              </a:rPr>
              <a:t>В борьбе с врагом была задействована вся техника: самолёты, танки, бронемашины, подводные лодки, боевые корабли, артиллерийские орудия.</a:t>
            </a:r>
          </a:p>
        </p:txBody>
      </p:sp>
      <p:pic>
        <p:nvPicPr>
          <p:cNvPr id="27651" name="Рисунок 5" descr="http://www.afanasy.biz/upload/iblock/a4d/soc_09082012_a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04813"/>
            <a:ext cx="37861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6" descr="http://www.gotorussia.ru/excursions/vov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643063"/>
            <a:ext cx="43211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7" descr="http://ship.bsu.by/sm.ashx?guid=77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3500438"/>
            <a:ext cx="4403725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-184150"/>
            <a:ext cx="746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ru-RU" altLang="ru-RU" sz="6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inherit"/>
              </a:rPr>
              <a:t>  </a:t>
            </a:r>
            <a:endParaRPr lang="ru-RU" altLang="ru-RU" sz="20400">
              <a:solidFill>
                <a:srgbClr val="333333"/>
              </a:solidFill>
              <a:latin typeface="inherit"/>
            </a:endParaRPr>
          </a:p>
          <a:p>
            <a:pPr eaLnBrk="0" hangingPunct="0"/>
            <a:r>
              <a:rPr lang="ru-RU" altLang="ru-RU" sz="800">
                <a:solidFill>
                  <a:srgbClr val="858F97"/>
                </a:solidFill>
                <a:latin typeface="inherit"/>
              </a:rPr>
              <a:t>©</a:t>
            </a:r>
            <a:endParaRPr lang="ru-RU" altLang="ru-RU" sz="1000">
              <a:solidFill>
                <a:srgbClr val="333333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БМ 31 -12</a:t>
            </a:r>
            <a:br>
              <a:rPr lang="ru-RU" sz="1200" dirty="0" smtClean="0"/>
            </a:br>
            <a:r>
              <a:rPr lang="ru-RU" sz="1200" dirty="0" smtClean="0"/>
              <a:t>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          </a:t>
            </a:r>
            <a:endParaRPr lang="ru-RU" sz="1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288" y="476250"/>
            <a:ext cx="8353425" cy="1873250"/>
          </a:xfrm>
        </p:spPr>
        <p:txBody>
          <a:bodyPr rtlCol="0">
            <a:normAutofit lnSpcReduction="10000"/>
          </a:bodyPr>
          <a:lstStyle/>
          <a:p>
            <a:pPr algn="l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/>
              <a:t>В самом начале войны советские конструкторы создали боевую ракету - реактивный снаряд для знаменитого миномета «Катюша». «Катюша» стреляла реактивными снарядами по рельсовым направляющим, а дальность ее стрельбы составляла 8 </a:t>
            </a:r>
            <a:r>
              <a:rPr lang="ru-RU" sz="2400" dirty="0" smtClean="0"/>
              <a:t>км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8676" name="Picture 8" descr="История легендарной Катюши. Исто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636838"/>
            <a:ext cx="65532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</a:t>
            </a:r>
            <a:br>
              <a:rPr lang="ru-RU" sz="1600" dirty="0" smtClean="0"/>
            </a:br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</a:t>
            </a:r>
            <a:endParaRPr lang="ru-RU" sz="1600" dirty="0"/>
          </a:p>
        </p:txBody>
      </p:sp>
      <p:sp>
        <p:nvSpPr>
          <p:cNvPr id="29698" name="Текст 4"/>
          <p:cNvSpPr>
            <a:spLocks noGrp="1"/>
          </p:cNvSpPr>
          <p:nvPr>
            <p:ph type="body" idx="1"/>
          </p:nvPr>
        </p:nvSpPr>
        <p:spPr>
          <a:xfrm>
            <a:off x="468313" y="333375"/>
            <a:ext cx="8280400" cy="1655763"/>
          </a:xfrm>
        </p:spPr>
        <p:txBody>
          <a:bodyPr/>
          <a:lstStyle/>
          <a:p>
            <a:pPr algn="l"/>
            <a:r>
              <a:rPr lang="ru-RU" sz="2400" smtClean="0">
                <a:solidFill>
                  <a:srgbClr val="FFFF00"/>
                </a:solidFill>
              </a:rPr>
              <a:t>4 июля 1941 года, «день рождения» легендарной «Катюше», - 75 лет назад в этот день прозвучал первый залп батарей реактивных миномётов</a:t>
            </a:r>
            <a:r>
              <a:rPr lang="ru-RU" smtClean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29699" name="Picture 2" descr="Реактивные установки залпового огня (Катюши) наносят удар по враг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212975"/>
            <a:ext cx="67691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http://www.poetomu.ru/_pu/2/s244569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333375"/>
            <a:ext cx="4027488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4" descr="http://www.poetomu.ru/_pu/2/s424086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0313" y="3429000"/>
            <a:ext cx="403225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84150" y="3182938"/>
            <a:ext cx="4819650" cy="3675062"/>
          </a:xfrm>
        </p:spPr>
        <p:txBody>
          <a:bodyPr rtlCol="0">
            <a:normAutofit fontScale="70000" lnSpcReduction="20000"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Сзади вдруг раздался скрежет, гул, и через нас на высоту полетели огненные стрелы... На высоте все покрылось огнем, дымом и пылью.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нас донесся страшный грохот. Когда все это улеглось и раздалась команда "Вперед", мы заняли высоту, почти не встретив сопротивления, так чисто "сыграли катюши"... На высоте, когда мы туда поднялись, увидели, что все перепахано. Следов от окопов, в которых находились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немцы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почти не осталось. Было много трупов вражеских солдат. Раненных фашистов перевязывали наши санитарки и, вместе с небольшим количеством оставшихся в живых, отправляли в тыл. На лицах немцев был испуг. Они еще не поняли, что с ними произошло, и не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оправились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после залпа "Катюш".</a:t>
            </a:r>
          </a:p>
        </p:txBody>
      </p:sp>
      <p:sp>
        <p:nvSpPr>
          <p:cNvPr id="30724" name="Текст 3"/>
          <p:cNvSpPr>
            <a:spLocks noGrp="1"/>
          </p:cNvSpPr>
          <p:nvPr>
            <p:ph type="body" sz="half" idx="2"/>
          </p:nvPr>
        </p:nvSpPr>
        <p:spPr>
          <a:xfrm>
            <a:off x="4262438" y="333375"/>
            <a:ext cx="4557712" cy="3090863"/>
          </a:xfrm>
        </p:spPr>
        <p:txBody>
          <a:bodyPr/>
          <a:lstStyle/>
          <a:p>
            <a:r>
              <a:rPr lang="ru-RU" sz="2800" smtClean="0">
                <a:solidFill>
                  <a:srgbClr val="FFFF00"/>
                </a:solidFill>
              </a:rPr>
              <a:t>По своей боевой мощи "Катюша" не имела себе равных</a:t>
            </a:r>
            <a:r>
              <a:rPr lang="ru-RU" smtClean="0">
                <a:solidFill>
                  <a:srgbClr val="FFFF00"/>
                </a:solidFill>
              </a:rPr>
              <a:t>.</a:t>
            </a:r>
            <a:r>
              <a:rPr lang="en-US" smtClean="0">
                <a:solidFill>
                  <a:srgbClr val="FFFF00"/>
                </a:solidFill>
              </a:rPr>
              <a:t> </a:t>
            </a:r>
            <a:endParaRPr lang="ru-RU" smtClean="0">
              <a:solidFill>
                <a:srgbClr val="FFFF00"/>
              </a:solidFill>
            </a:endParaRPr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r>
              <a:rPr lang="ru-RU" sz="1600" smtClean="0"/>
              <a:t>Воспоминания ветерана войны Владимира Яковлевича Ильяшенко.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Война 1941 1945 презент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3" y="333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53816" y="188640"/>
            <a:ext cx="4790184" cy="648072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B0F0"/>
                </a:solidFill>
              </a:rPr>
              <a:t>Долгожданная Победа</a:t>
            </a:r>
            <a:endParaRPr lang="ru-RU" sz="2800" dirty="0">
              <a:solidFill>
                <a:srgbClr val="00B0F0"/>
              </a:solidFill>
            </a:endParaRPr>
          </a:p>
        </p:txBody>
      </p:sp>
      <p:sp>
        <p:nvSpPr>
          <p:cNvPr id="32770" name="Текст 7"/>
          <p:cNvSpPr>
            <a:spLocks noGrp="1"/>
          </p:cNvSpPr>
          <p:nvPr>
            <p:ph type="body" idx="1"/>
          </p:nvPr>
        </p:nvSpPr>
        <p:spPr>
          <a:xfrm>
            <a:off x="107950" y="260350"/>
            <a:ext cx="4535488" cy="6264275"/>
          </a:xfrm>
        </p:spPr>
        <p:txBody>
          <a:bodyPr/>
          <a:lstStyle/>
          <a:p>
            <a:pPr algn="l"/>
            <a:r>
              <a:rPr lang="ru-RU" sz="1800" smtClean="0">
                <a:solidFill>
                  <a:schemeClr val="tx1"/>
                </a:solidFill>
              </a:rPr>
              <a:t>Долгие годы продолжалась кровавая война, но враг был разгромлен, и 9 мая 1945 года тысячи людей вышли  на улицы столицы. Народ ликовал и пел, прямо на улицах кружились пары в победном вальсе. Люди смеялись, плакали, незнакомые обнимали друг друга. Это был праздник всего народа со слезами на глазах! Все радовались великой победе над врагом и оплакивали погибших. А 24 июня 1945 года в Москве прошел парад Победы</a:t>
            </a:r>
          </a:p>
        </p:txBody>
      </p:sp>
      <p:pic>
        <p:nvPicPr>
          <p:cNvPr id="32771" name="Picture 2" descr="Великая Отечественная Война &quot; uCrazy.ru - Источник Хорошего Настро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1388" y="3978275"/>
            <a:ext cx="423703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Вторая Мировая Война :: Megatorrents.or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388" y="917575"/>
            <a:ext cx="4249737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6" descr="К 65 летию Великой Победы (54 фото) - Развлекательный портал…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938" y="3694113"/>
            <a:ext cx="4175125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Текст 2"/>
          <p:cNvSpPr>
            <a:spLocks noGrp="1"/>
          </p:cNvSpPr>
          <p:nvPr>
            <p:ph type="body" idx="1"/>
          </p:nvPr>
        </p:nvSpPr>
        <p:spPr>
          <a:xfrm>
            <a:off x="26988" y="-315913"/>
            <a:ext cx="4900612" cy="4897438"/>
          </a:xfrm>
        </p:spPr>
        <p:txBody>
          <a:bodyPr/>
          <a:lstStyle/>
          <a:p>
            <a:pPr algn="l"/>
            <a:r>
              <a:rPr lang="ru-RU" sz="2800" smtClean="0"/>
              <a:t/>
            </a:r>
            <a:br>
              <a:rPr lang="ru-RU" sz="2800" smtClean="0"/>
            </a:br>
            <a:r>
              <a:rPr lang="ru-RU" b="1" smtClean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В честь этого замечательного праздника каждый год 9 мая во всех городах России проходят торжества. </a:t>
            </a:r>
          </a:p>
          <a:p>
            <a:endParaRPr lang="ru-RU" sz="2800" smtClean="0"/>
          </a:p>
        </p:txBody>
      </p:sp>
      <p:pic>
        <p:nvPicPr>
          <p:cNvPr id="33794" name="Picture 2" descr="Более 360 фронтовиков на Дальнем Востоке получат квартиры в 2011 го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875" y="4149725"/>
            <a:ext cx="40100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 descr="Молодёжь за честный интернет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3429000"/>
            <a:ext cx="2663825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Смотреть онлайн 1812 - Восход Победы. Фильм 2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7600" y="260350"/>
            <a:ext cx="4010025" cy="289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4"/>
          <p:cNvSpPr>
            <a:spLocks noChangeArrowheads="1"/>
          </p:cNvSpPr>
          <p:nvPr/>
        </p:nvSpPr>
        <p:spPr bwMode="auto">
          <a:xfrm>
            <a:off x="107950" y="1582738"/>
            <a:ext cx="446405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ahoma" pitchFamily="34" charset="0"/>
                <a:cs typeface="Tahoma" pitchFamily="34" charset="0"/>
              </a:rPr>
              <a:t>22 июня 1941 года немецкие войска перешли границу Советского Союза.</a:t>
            </a:r>
          </a:p>
          <a:p>
            <a:r>
              <a:rPr lang="ru-RU" sz="2000">
                <a:latin typeface="Tahoma" pitchFamily="34" charset="0"/>
                <a:cs typeface="Tahoma" pitchFamily="34" charset="0"/>
              </a:rPr>
              <a:t>Утром по радио было передано важное правительственное сообщение: «Внимание, говорит Москва! Граждане и гражданки Советского Союза! Сегодня в 4 часа утра без всякого объявления войны германские вооруженные силы атаковали границы Советского Союза. Началась Великая Отечественная война советского народа против немецко-фашистских захватчиков. Наше дело правое, враг будет разбит. Победа будет за нами! 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332656"/>
            <a:ext cx="3744415" cy="124968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400" i="1" dirty="0" smtClean="0">
                <a:solidFill>
                  <a:srgbClr val="00B0F0"/>
                </a:solidFill>
              </a:rPr>
              <a:t>Начало воины</a:t>
            </a:r>
            <a:endParaRPr lang="ru-RU" sz="4400" i="1" dirty="0">
              <a:solidFill>
                <a:srgbClr val="00B0F0"/>
              </a:solidFill>
            </a:endParaRPr>
          </a:p>
        </p:txBody>
      </p:sp>
      <p:pic>
        <p:nvPicPr>
          <p:cNvPr id="15363" name="Picture 2" descr="Начало войны - Начало войны - Фото по истор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36613"/>
            <a:ext cx="446722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http://hram-troicy.prihod.ru/users/67/1167/editor_files/image/9bf14038acf5804f55e8e2834f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489585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8064" y="116632"/>
            <a:ext cx="3995936" cy="2016224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/>
              <a:t>Первые часы войны.</a:t>
            </a:r>
            <a:br>
              <a:rPr lang="ru-RU" sz="2800" dirty="0" smtClean="0"/>
            </a:br>
            <a:r>
              <a:rPr lang="ru-RU" sz="2000" dirty="0" smtClean="0">
                <a:solidFill>
                  <a:srgbClr val="FFFF00"/>
                </a:solidFill>
              </a:rPr>
              <a:t>Фашисты с воздуха бомбили наши границы, горели города и сёла</a:t>
            </a:r>
            <a:r>
              <a:rPr lang="ru-RU" sz="1800" dirty="0" smtClean="0">
                <a:solidFill>
                  <a:srgbClr val="FFFF00"/>
                </a:solidFill>
              </a:rPr>
              <a:t>.</a:t>
            </a:r>
            <a:endParaRPr lang="ru-RU" sz="1800" dirty="0">
              <a:solidFill>
                <a:srgbClr val="FFFF00"/>
              </a:solidFill>
            </a:endParaRPr>
          </a:p>
        </p:txBody>
      </p:sp>
      <p:pic>
        <p:nvPicPr>
          <p:cNvPr id="17411" name="Picture 4" descr="С тех пор совсем не ем мороженого. - 17 Декабря 2012 - Информационный портал Лиозно - Беларус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9588" y="1862138"/>
            <a:ext cx="482441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Тема: &quot;70 лет битвы под Москвой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800" y="3357563"/>
            <a:ext cx="4824413" cy="332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2656"/>
            <a:ext cx="3816424" cy="5182512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На борьбу с врагом поднялась вся наша огромная страна</a:t>
            </a:r>
            <a:r>
              <a:rPr lang="ru-RU" sz="3200" dirty="0" smtClean="0">
                <a:solidFill>
                  <a:srgbClr val="92D050"/>
                </a:solidFill>
              </a:rPr>
              <a:t>.</a:t>
            </a:r>
            <a:endParaRPr lang="ru-RU" sz="3200" dirty="0">
              <a:solidFill>
                <a:srgbClr val="92D050"/>
              </a:solidFill>
            </a:endParaRPr>
          </a:p>
        </p:txBody>
      </p:sp>
      <p:pic>
        <p:nvPicPr>
          <p:cNvPr id="18434" name="Picture 8" descr="KateBrow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4300"/>
            <a:ext cx="4575175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ретро, война, солдат - (картинка, изображение, фото, обои 246695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500438"/>
            <a:ext cx="4500562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 descr="ВЕЛИКАЯ ОТЕЧЕСТВЕННАЯ ВОЙНА 1941 19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624263"/>
            <a:ext cx="4057650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5" y="5013176"/>
            <a:ext cx="3816423" cy="1709042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Наравне с мужчинами-воинами, нашу землю от фашистов геройски защищали старики, женщины и дети.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9458" name="Picture 6" descr="Как началась великая отечественная война 22 июня 1941 года - тема дня в женском онлайн журнале Wictoria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738" y="2276475"/>
            <a:ext cx="43307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0" descr="sasha_bogdanov - Русские дети и война 1941-1945 Они воевали не ради того чтоб Янукович и Путин сдали Киев бендеровца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88913"/>
            <a:ext cx="41275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 descr="Государственные архивы РФ, хранящие фотодокументы о Великой Отечественной войне 1941-1945 гг. Сайт &quot;Победа. 1941-1945&quot;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8000" y="3392488"/>
            <a:ext cx="46688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 descr="Великая Отечественная. . Они и Мы. . Дети войны Жизнь в ССС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9125" y="111125"/>
            <a:ext cx="36830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uslide.ru/images/17/23960/960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1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Дети во времена великой отечественной войны (24 фото) - Интересное - Релакс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341438"/>
            <a:ext cx="7488237" cy="497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1" y="332656"/>
            <a:ext cx="7334200" cy="1224136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Девочки помогали в госпиталях, ухаживали за раненными бойцами.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Великая Отечественная Война (137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844675"/>
            <a:ext cx="684053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692696"/>
            <a:ext cx="7550223" cy="864096"/>
          </a:xfrm>
        </p:spPr>
        <p:txBody>
          <a:bodyPr/>
          <a:lstStyle/>
          <a:p>
            <a:pPr marL="320040" indent="-32004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Мальчики, женщины, старики помогали рыть окопы.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www.sch76-muzeum.narod.ru/deti.files/image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443288"/>
            <a:ext cx="3965575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6" descr="http://sovch.chuvashia.com/wp-content/uploads/2014/01/%D0%B4%D0%B5%D1%82%D0%B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41767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260350"/>
            <a:ext cx="4254500" cy="2663825"/>
          </a:xfrm>
        </p:spPr>
        <p:txBody>
          <a:bodyPr/>
          <a:lstStyle/>
          <a:p>
            <a:r>
              <a:rPr lang="ru-RU" smtClean="0"/>
              <a:t>Тяжело детям было в годы войны. Многие оставались сиротами, потеряв своих близких, многих детей немцы уводили в концлагеря. </a:t>
            </a:r>
          </a:p>
        </p:txBody>
      </p:sp>
      <p:pic>
        <p:nvPicPr>
          <p:cNvPr id="24580" name="Picture 8" descr="http://images.webpark.ru/uploads55/131204/Childs_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2300288"/>
            <a:ext cx="3671888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349</TotalTime>
  <Words>374</Words>
  <Application>Microsoft Office PowerPoint</Application>
  <PresentationFormat>Экран (4:3)</PresentationFormat>
  <Paragraphs>27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Cambria</vt:lpstr>
      <vt:lpstr>Arial</vt:lpstr>
      <vt:lpstr>Calibri</vt:lpstr>
      <vt:lpstr>Georgia</vt:lpstr>
      <vt:lpstr>Tahoma</vt:lpstr>
      <vt:lpstr>inherit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Оружие победы</dc:title>
  <dc:creator>1234567890</dc:creator>
  <cp:lastModifiedBy>user</cp:lastModifiedBy>
  <cp:revision>44</cp:revision>
  <dcterms:created xsi:type="dcterms:W3CDTF">2015-04-22T14:29:03Z</dcterms:created>
  <dcterms:modified xsi:type="dcterms:W3CDTF">2020-04-19T15:03:20Z</dcterms:modified>
</cp:coreProperties>
</file>