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5" r:id="rId11"/>
    <p:sldId id="284" r:id="rId12"/>
    <p:sldId id="287" r:id="rId13"/>
    <p:sldId id="286" r:id="rId14"/>
    <p:sldId id="288" r:id="rId15"/>
    <p:sldId id="289" r:id="rId16"/>
    <p:sldId id="290" r:id="rId17"/>
    <p:sldId id="291" r:id="rId18"/>
    <p:sldId id="292" r:id="rId19"/>
    <p:sldId id="293" r:id="rId20"/>
    <p:sldId id="29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AFD6401-9653-4302-9EE7-4B0A6218EC33}">
          <p14:sldIdLst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5"/>
            <p14:sldId id="284"/>
            <p14:sldId id="287"/>
            <p14:sldId id="286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Раздел без заголовка" id="{3561AACC-7431-49A4-8DB9-B78ABC6C28D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3717" autoAdjust="0"/>
  </p:normalViewPr>
  <p:slideViewPr>
    <p:cSldViewPr>
      <p:cViewPr>
        <p:scale>
          <a:sx n="73" d="100"/>
          <a:sy n="73" d="100"/>
        </p:scale>
        <p:origin x="-12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8E954-3BA0-4520-A7D9-C29D308C1B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E874-052A-4D34-994E-8CC61097AB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6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0FE9-51BF-4CFC-840C-47D20A0CA5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85BE-0EBF-4CCB-A378-FA6F75DEE1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2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DDD1-93DC-4CC5-BF87-720D10A53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1C95D-659F-4866-9C0D-E682D91140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1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8E954-3BA0-4520-A7D9-C29D308C1B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E874-052A-4D34-994E-8CC61097AB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30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4F69-6F88-4856-B9CD-147E587094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E4C7C-74EA-43C6-9A3A-377C00FF35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84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BAA5-AEF6-4C10-971C-B022B75680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E215-0956-4A33-8CF2-350D698E24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82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CEFA-2961-4749-8A10-2DD373A8B3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509B-F68C-4017-A8F3-533FAAE097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85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24B2-03EF-4E16-B5CE-DE13CD5FEC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A5B0-63F2-4B3F-9E36-7FEB822FC0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36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69D5-794C-49F2-82B2-047690FCD6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205A-6F08-41DA-BAC8-6238C57693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1936-21B5-4ECE-A658-51129CC66C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4BC8-AD5D-4C09-BFDF-6E88951B50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7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E7AB-F0E8-402B-AA5F-49BA5D14C8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5-B007-498E-A158-741A0D64C8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0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74F69-6F88-4856-B9CD-147E587094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E4C7C-74EA-43C6-9A3A-377C00FF35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92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EC5C-7E71-4DA1-8D60-214C48D3E2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BB92-797C-4FAD-8F30-1FEF30C960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0FE9-51BF-4CFC-840C-47D20A0CA5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85BE-0EBF-4CCB-A378-FA6F75DEE1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81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DDD1-93DC-4CC5-BF87-720D10A539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1C95D-659F-4866-9C0D-E682D91140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0BAA5-AEF6-4C10-971C-B022B75680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8E215-0956-4A33-8CF2-350D698E24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7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CEFA-2961-4749-8A10-2DD373A8B3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9509B-F68C-4017-A8F3-533FAAE097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1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24B2-03EF-4E16-B5CE-DE13CD5FEC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8A5B0-63F2-4B3F-9E36-7FEB822FC0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7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69D5-794C-49F2-82B2-047690FCD6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205A-6F08-41DA-BAC8-6238C57693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3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F1936-21B5-4ECE-A658-51129CC66C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4BC8-AD5D-4C09-BFDF-6E88951B50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7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E7AB-F0E8-402B-AA5F-49BA5D14C8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BB25-B007-498E-A158-741A0D64C87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5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4EC5C-7E71-4DA1-8D60-214C48D3E2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BB92-797C-4FAD-8F30-1FEF30C960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Admin\Рабочий стол\Копия СВЕТОФОРЧИК\Копия (2) г7ш78вак.jp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558784-F11B-4E09-9F69-D8A9AE5C35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48DE27-2EAE-4706-ABB6-0D7E33936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2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Admin\Рабочий стол\Копия СВЕТОФОРЧИК\Копия (2) г7ш78вак.jp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558784-F11B-4E09-9F69-D8A9AE5C35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48DE27-2EAE-4706-ABB6-0D7E33936D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3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8733355">
            <a:off x="-245284" y="3696492"/>
            <a:ext cx="44641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9000" cmpd="sng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00ADDC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latin typeface="Arial" charset="0"/>
              </a:rPr>
              <a:t>Дорожные</a:t>
            </a:r>
            <a:endParaRPr lang="ru-RU" sz="5400" b="1" dirty="0">
              <a:ln w="9000" cmpd="sng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00ADDC">
                    <a:satMod val="175000"/>
                    <a:alpha val="40000"/>
                  </a:srgbClr>
                </a:glow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176761">
            <a:off x="5796257" y="3185744"/>
            <a:ext cx="254108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rgbClr val="00ADDC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7FD13B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знаки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598107"/>
            <a:ext cx="197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cap="all" dirty="0" err="1" smtClean="0">
                <a:ln/>
                <a:solidFill>
                  <a:prstClr val="black"/>
                </a:solidFill>
                <a:effectLst>
                  <a:glow rad="63500">
                    <a:srgbClr val="00ADDC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7FD13B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Мбдоу</a:t>
            </a:r>
            <a:r>
              <a:rPr lang="ru-RU" sz="1400" b="1" cap="all" dirty="0" smtClean="0">
                <a:ln/>
                <a:solidFill>
                  <a:prstClr val="black"/>
                </a:solidFill>
                <a:effectLst>
                  <a:glow rad="63500">
                    <a:srgbClr val="00ADDC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7FD13B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 «росинка»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cap="all" dirty="0" smtClean="0">
                <a:ln/>
                <a:solidFill>
                  <a:prstClr val="black"/>
                </a:solidFill>
                <a:effectLst>
                  <a:glow rad="63500">
                    <a:srgbClr val="00ADDC">
                      <a:satMod val="175000"/>
                      <a:alpha val="40000"/>
                    </a:srgbClr>
                  </a:glow>
                  <a:outerShdw blurRad="19685" dist="12700" dir="5400000" algn="tl" rotWithShape="0">
                    <a:srgbClr val="7FD13B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charset="0"/>
              </a:rPr>
              <a:t>Аметова А.И.</a:t>
            </a:r>
            <a:endParaRPr lang="ru-RU" sz="1400" b="1" cap="all" dirty="0">
              <a:ln/>
              <a:solidFill>
                <a:prstClr val="black"/>
              </a:solidFill>
              <a:effectLst>
                <a:glow rad="63500">
                  <a:srgbClr val="00ADDC">
                    <a:satMod val="175000"/>
                    <a:alpha val="40000"/>
                  </a:srgbClr>
                </a:glow>
                <a:outerShdw blurRad="19685" dist="12700" dir="5400000" algn="tl" rotWithShape="0">
                  <a:srgbClr val="7FD13B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16591"/>
      </p:ext>
    </p:extLst>
  </p:cSld>
  <p:clrMapOvr>
    <a:masterClrMapping/>
  </p:clrMapOvr>
  <p:transition advTm="753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5688632" cy="351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95291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562333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371809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484784"/>
            <a:ext cx="56662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18835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574409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116432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84784"/>
            <a:ext cx="564612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216393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3"/>
            <a:ext cx="5760640" cy="37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098397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" y="1484784"/>
            <a:ext cx="576133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953785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0261"/>
            <a:ext cx="5767105" cy="332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850046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77753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856245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6" y="1484784"/>
            <a:ext cx="5660129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339269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00063" y="2071688"/>
            <a:ext cx="57150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совершен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твование 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знаний 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правилах 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дорожного 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движения</a:t>
            </a: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sz="1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16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Вспомнить значение светофора.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Рассказать о дорожных знаках.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Призвать к соблюдению правил дорожного движения.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20770756"/>
      </p:ext>
    </p:extLst>
  </p:cSld>
  <p:clrMapOvr>
    <a:masterClrMapping/>
  </p:clrMapOvr>
  <p:transition advTm="133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3" b="56356"/>
          <a:stretch/>
        </p:blipFill>
        <p:spPr bwMode="auto">
          <a:xfrm>
            <a:off x="467544" y="1412776"/>
            <a:ext cx="576343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34524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/>
          <a:stretch/>
        </p:blipFill>
        <p:spPr bwMode="auto">
          <a:xfrm>
            <a:off x="467544" y="1515290"/>
            <a:ext cx="5760640" cy="342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387589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9" y="1484784"/>
            <a:ext cx="5695545" cy="326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384463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566992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69741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2"/>
          <a:stretch/>
        </p:blipFill>
        <p:spPr bwMode="auto">
          <a:xfrm>
            <a:off x="467544" y="1484783"/>
            <a:ext cx="5832648" cy="353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89409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397284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2704"/>
          <a:stretch/>
        </p:blipFill>
        <p:spPr bwMode="auto">
          <a:xfrm>
            <a:off x="509450" y="1484783"/>
            <a:ext cx="5790742" cy="35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157345"/>
      </p:ext>
    </p:extLst>
  </p:cSld>
  <p:clrMapOvr>
    <a:masterClrMapping/>
  </p:clrMapOvr>
  <p:transition advTm="13329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41</Words>
  <Application>Microsoft Office PowerPoint</Application>
  <PresentationFormat>Экран (4:3)</PresentationFormat>
  <Paragraphs>12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Айше</dc:creator>
  <cp:lastModifiedBy>Айше</cp:lastModifiedBy>
  <cp:revision>4</cp:revision>
  <dcterms:created xsi:type="dcterms:W3CDTF">2020-12-03T17:34:13Z</dcterms:created>
  <dcterms:modified xsi:type="dcterms:W3CDTF">2020-12-03T18:11:41Z</dcterms:modified>
</cp:coreProperties>
</file>